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77" r:id="rId3"/>
    <p:sldId id="278" r:id="rId4"/>
    <p:sldId id="305" r:id="rId5"/>
    <p:sldId id="306" r:id="rId6"/>
    <p:sldId id="307" r:id="rId7"/>
    <p:sldId id="280" r:id="rId8"/>
    <p:sldId id="298" r:id="rId9"/>
    <p:sldId id="299" r:id="rId10"/>
    <p:sldId id="297" r:id="rId11"/>
    <p:sldId id="264" r:id="rId12"/>
    <p:sldId id="294" r:id="rId13"/>
    <p:sldId id="295" r:id="rId14"/>
    <p:sldId id="285" r:id="rId15"/>
    <p:sldId id="289" r:id="rId16"/>
    <p:sldId id="271" r:id="rId17"/>
    <p:sldId id="291" r:id="rId18"/>
    <p:sldId id="308" r:id="rId19"/>
    <p:sldId id="302" r:id="rId20"/>
    <p:sldId id="276" r:id="rId21"/>
    <p:sldId id="288" r:id="rId22"/>
    <p:sldId id="272" r:id="rId23"/>
    <p:sldId id="300" r:id="rId24"/>
    <p:sldId id="310" r:id="rId25"/>
    <p:sldId id="303" r:id="rId26"/>
    <p:sldId id="274" r:id="rId27"/>
    <p:sldId id="270" r:id="rId28"/>
    <p:sldId id="287" r:id="rId29"/>
    <p:sldId id="292" r:id="rId30"/>
    <p:sldId id="309" r:id="rId31"/>
    <p:sldId id="304" r:id="rId32"/>
    <p:sldId id="275" r:id="rId33"/>
    <p:sldId id="290" r:id="rId34"/>
    <p:sldId id="269" r:id="rId35"/>
    <p:sldId id="293" r:id="rId36"/>
    <p:sldId id="311" r:id="rId37"/>
    <p:sldId id="301" r:id="rId38"/>
    <p:sldId id="273" r:id="rId39"/>
    <p:sldId id="312" r:id="rId40"/>
    <p:sldId id="313" r:id="rId41"/>
    <p:sldId id="314" r:id="rId42"/>
    <p:sldId id="315" r:id="rId43"/>
    <p:sldId id="316"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31" autoAdjust="0"/>
    <p:restoredTop sz="94660"/>
  </p:normalViewPr>
  <p:slideViewPr>
    <p:cSldViewPr snapToGrid="0">
      <p:cViewPr>
        <p:scale>
          <a:sx n="100" d="100"/>
          <a:sy n="100" d="100"/>
        </p:scale>
        <p:origin x="-245" y="4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AEB6B05E-4DEC-403E-8457-04B02487E644}" type="datetimeFigureOut">
              <a:rPr lang="en-IN" smtClean="0"/>
              <a:t>27-11-2019</a:t>
            </a:fld>
            <a:endParaRPr lang="en-IN"/>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IN"/>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2D864422-A746-4888-A193-C0C98103218F}" type="slidenum">
              <a:rPr lang="en-IN" smtClean="0"/>
              <a:t>‹#›</a:t>
            </a:fld>
            <a:endParaRPr lang="en-IN"/>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501275036"/>
      </p:ext>
    </p:extLst>
  </p:cSld>
  <p:clrMapOvr>
    <a:masterClrMapping/>
  </p:clrMapOvr>
  <p:extLst>
    <p:ext uri="{DCECCB84-F9BA-43D5-87BE-67443E8EF086}">
      <p15:sldGuideLst xmlns:p15="http://schemas.microsoft.com/office/powerpoint/2012/main" xmlns="">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B6B05E-4DEC-403E-8457-04B02487E644}" type="datetimeFigureOut">
              <a:rPr lang="en-IN" smtClean="0"/>
              <a:t>27-11-2019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864422-A746-4888-A193-C0C98103218F}" type="slidenum">
              <a:rPr lang="en-IN" smtClean="0"/>
              <a:t>‹#›</a:t>
            </a:fld>
            <a:endParaRPr lang="en-IN"/>
          </a:p>
        </p:txBody>
      </p:sp>
    </p:spTree>
    <p:extLst>
      <p:ext uri="{BB962C8B-B14F-4D97-AF65-F5344CB8AC3E}">
        <p14:creationId xmlns:p14="http://schemas.microsoft.com/office/powerpoint/2010/main" val="783943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AEB6B05E-4DEC-403E-8457-04B02487E644}" type="datetimeFigureOut">
              <a:rPr lang="en-IN" smtClean="0"/>
              <a:t>27-11-2019</a:t>
            </a:fld>
            <a:endParaRPr lang="en-IN"/>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IN"/>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2D864422-A746-4888-A193-C0C98103218F}" type="slidenum">
              <a:rPr lang="en-IN" smtClean="0"/>
              <a:t>‹#›</a:t>
            </a:fld>
            <a:endParaRPr lang="en-IN"/>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85538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B6B05E-4DEC-403E-8457-04B02487E644}" type="datetimeFigureOut">
              <a:rPr lang="en-IN" smtClean="0"/>
              <a:t>27-11-2019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D864422-A746-4888-A193-C0C98103218F}" type="slidenum">
              <a:rPr lang="en-IN" smtClean="0"/>
              <a:t>‹#›</a:t>
            </a:fld>
            <a:endParaRPr lang="en-IN"/>
          </a:p>
        </p:txBody>
      </p:sp>
    </p:spTree>
    <p:extLst>
      <p:ext uri="{BB962C8B-B14F-4D97-AF65-F5344CB8AC3E}">
        <p14:creationId xmlns:p14="http://schemas.microsoft.com/office/powerpoint/2010/main" val="1097434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B6B05E-4DEC-403E-8457-04B02487E644}" type="datetimeFigureOut">
              <a:rPr lang="en-IN" smtClean="0"/>
              <a:t>27-11-2019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D864422-A746-4888-A193-C0C98103218F}" type="slidenum">
              <a:rPr lang="en-IN" smtClean="0"/>
              <a:t>‹#›</a:t>
            </a:fld>
            <a:endParaRPr lang="en-IN"/>
          </a:p>
        </p:txBody>
      </p:sp>
    </p:spTree>
    <p:extLst>
      <p:ext uri="{BB962C8B-B14F-4D97-AF65-F5344CB8AC3E}">
        <p14:creationId xmlns:p14="http://schemas.microsoft.com/office/powerpoint/2010/main" val="1630121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EB6B05E-4DEC-403E-8457-04B02487E644}" type="datetimeFigureOut">
              <a:rPr lang="en-IN" smtClean="0"/>
              <a:t>27-11-2019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D864422-A746-4888-A193-C0C98103218F}" type="slidenum">
              <a:rPr lang="en-IN" smtClean="0"/>
              <a:t>‹#›</a:t>
            </a:fld>
            <a:endParaRPr lang="en-IN"/>
          </a:p>
        </p:txBody>
      </p:sp>
    </p:spTree>
    <p:extLst>
      <p:ext uri="{BB962C8B-B14F-4D97-AF65-F5344CB8AC3E}">
        <p14:creationId xmlns:p14="http://schemas.microsoft.com/office/powerpoint/2010/main" val="3055549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AEB6B05E-4DEC-403E-8457-04B02487E644}" type="datetimeFigureOut">
              <a:rPr lang="en-IN" smtClean="0"/>
              <a:t>27-11-2019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D864422-A746-4888-A193-C0C98103218F}" type="slidenum">
              <a:rPr lang="en-IN" smtClean="0"/>
              <a:t>‹#›</a:t>
            </a:fld>
            <a:endParaRPr lang="en-IN"/>
          </a:p>
        </p:txBody>
      </p:sp>
    </p:spTree>
    <p:extLst>
      <p:ext uri="{BB962C8B-B14F-4D97-AF65-F5344CB8AC3E}">
        <p14:creationId xmlns:p14="http://schemas.microsoft.com/office/powerpoint/2010/main" val="2478438253"/>
      </p:ext>
    </p:extLst>
  </p:cSld>
  <p:clrMapOvr>
    <a:masterClrMapping/>
  </p:clrMapOvr>
  <p:extLst>
    <p:ext uri="{DCECCB84-F9BA-43D5-87BE-67443E8EF086}">
      <p15:sldGuideLst xmlns:p15="http://schemas.microsoft.com/office/powerpoint/2012/main" xmlns="">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AEB6B05E-4DEC-403E-8457-04B02487E644}" type="datetimeFigureOut">
              <a:rPr lang="en-IN" smtClean="0"/>
              <a:t>27-11-2019</a:t>
            </a:fld>
            <a:endParaRPr lang="en-IN"/>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IN"/>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2D864422-A746-4888-A193-C0C98103218F}" type="slidenum">
              <a:rPr lang="en-IN" smtClean="0"/>
              <a:t>‹#›</a:t>
            </a:fld>
            <a:endParaRPr lang="en-IN"/>
          </a:p>
        </p:txBody>
      </p:sp>
    </p:spTree>
    <p:extLst>
      <p:ext uri="{BB962C8B-B14F-4D97-AF65-F5344CB8AC3E}">
        <p14:creationId xmlns:p14="http://schemas.microsoft.com/office/powerpoint/2010/main" val="176092786"/>
      </p:ext>
    </p:extLst>
  </p:cSld>
  <p:clrMapOvr>
    <a:masterClrMapping/>
  </p:clrMapOvr>
  <p:extLst>
    <p:ext uri="{DCECCB84-F9BA-43D5-87BE-67443E8EF086}">
      <p15:sldGuideLst xmlns:p15="http://schemas.microsoft.com/office/powerpoint/2012/main" xmlns="">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AEB6B05E-4DEC-403E-8457-04B02487E644}" type="datetimeFigureOut">
              <a:rPr lang="en-IN" smtClean="0"/>
              <a:t>27-11-2019</a:t>
            </a:fld>
            <a:endParaRPr lang="en-IN"/>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IN"/>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2D864422-A746-4888-A193-C0C98103218F}" type="slidenum">
              <a:rPr lang="en-IN" smtClean="0"/>
              <a:t>‹#›</a:t>
            </a:fld>
            <a:endParaRPr lang="en-IN"/>
          </a:p>
        </p:txBody>
      </p:sp>
    </p:spTree>
    <p:extLst>
      <p:ext uri="{BB962C8B-B14F-4D97-AF65-F5344CB8AC3E}">
        <p14:creationId xmlns:p14="http://schemas.microsoft.com/office/powerpoint/2010/main" val="2945829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B6B05E-4DEC-403E-8457-04B02487E644}" type="datetimeFigureOut">
              <a:rPr lang="en-IN" smtClean="0"/>
              <a:t>27-11-2019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864422-A746-4888-A193-C0C98103218F}" type="slidenum">
              <a:rPr lang="en-IN" smtClean="0"/>
              <a:t>‹#›</a:t>
            </a:fld>
            <a:endParaRPr lang="en-IN"/>
          </a:p>
        </p:txBody>
      </p:sp>
    </p:spTree>
    <p:extLst>
      <p:ext uri="{BB962C8B-B14F-4D97-AF65-F5344CB8AC3E}">
        <p14:creationId xmlns:p14="http://schemas.microsoft.com/office/powerpoint/2010/main" val="2622374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AEB6B05E-4DEC-403E-8457-04B02487E644}" type="datetimeFigureOut">
              <a:rPr lang="en-IN" smtClean="0"/>
              <a:t>27-11-2019</a:t>
            </a:fld>
            <a:endParaRPr lang="en-IN"/>
          </a:p>
        </p:txBody>
      </p:sp>
      <p:sp>
        <p:nvSpPr>
          <p:cNvPr id="5" name="Footer Placeholder 4"/>
          <p:cNvSpPr>
            <a:spLocks noGrp="1"/>
          </p:cNvSpPr>
          <p:nvPr>
            <p:ph type="ftr" sz="quarter" idx="11"/>
          </p:nvPr>
        </p:nvSpPr>
        <p:spPr>
          <a:xfrm>
            <a:off x="2933699" y="6296615"/>
            <a:ext cx="5959577" cy="365125"/>
          </a:xfrm>
        </p:spPr>
        <p:txBody>
          <a:bodyPr/>
          <a:lstStyle/>
          <a:p>
            <a:endParaRPr lang="en-IN"/>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2D864422-A746-4888-A193-C0C98103218F}" type="slidenum">
              <a:rPr lang="en-IN" smtClean="0"/>
              <a:t>‹#›</a:t>
            </a:fld>
            <a:endParaRPr lang="en-IN"/>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693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AEB6B05E-4DEC-403E-8457-04B02487E644}" type="datetimeFigureOut">
              <a:rPr lang="en-IN" smtClean="0"/>
              <a:t>27-11-2019</a:t>
            </a:fld>
            <a:endParaRPr lang="en-IN"/>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IN"/>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2D864422-A746-4888-A193-C0C98103218F}" type="slidenum">
              <a:rPr lang="en-IN" smtClean="0"/>
              <a:t>‹#›</a:t>
            </a:fld>
            <a:endParaRPr lang="en-IN"/>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5323369"/>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75F4A7-5EA6-43A1-9F27-96304F2831F2}"/>
              </a:ext>
            </a:extLst>
          </p:cNvPr>
          <p:cNvSpPr>
            <a:spLocks noGrp="1"/>
          </p:cNvSpPr>
          <p:nvPr>
            <p:ph type="ctrTitle"/>
          </p:nvPr>
        </p:nvSpPr>
        <p:spPr/>
        <p:txBody>
          <a:bodyPr/>
          <a:lstStyle/>
          <a:p>
            <a:r>
              <a:rPr lang="en-US" dirty="0" smtClean="0"/>
              <a:t>Chhatrapati Shivaji </a:t>
            </a:r>
            <a:r>
              <a:rPr lang="en-US" dirty="0"/>
              <a:t>T</a:t>
            </a:r>
            <a:r>
              <a:rPr lang="en-US" dirty="0" smtClean="0"/>
              <a:t>erminus</a:t>
            </a:r>
            <a:endParaRPr lang="en-IN" dirty="0"/>
          </a:p>
        </p:txBody>
      </p:sp>
      <p:sp>
        <p:nvSpPr>
          <p:cNvPr id="3" name="Subtitle 2">
            <a:extLst>
              <a:ext uri="{FF2B5EF4-FFF2-40B4-BE49-F238E27FC236}">
                <a16:creationId xmlns:a16="http://schemas.microsoft.com/office/drawing/2014/main" xmlns="" id="{74054C7F-9B2E-4309-95B6-5D74C12B42D8}"/>
              </a:ext>
            </a:extLst>
          </p:cNvPr>
          <p:cNvSpPr>
            <a:spLocks noGrp="1"/>
          </p:cNvSpPr>
          <p:nvPr>
            <p:ph type="subTitle" idx="1"/>
          </p:nvPr>
        </p:nvSpPr>
        <p:spPr/>
        <p:txBody>
          <a:bodyPr>
            <a:normAutofit fontScale="85000" lnSpcReduction="10000"/>
          </a:bodyPr>
          <a:lstStyle/>
          <a:p>
            <a:r>
              <a:rPr lang="en-IN" dirty="0" smtClean="0"/>
              <a:t>Integrative studio and seminar project</a:t>
            </a:r>
          </a:p>
          <a:p>
            <a:r>
              <a:rPr lang="en-IN" dirty="0" smtClean="0"/>
              <a:t>FYS F  </a:t>
            </a:r>
            <a:endParaRPr lang="en-IN" dirty="0"/>
          </a:p>
        </p:txBody>
      </p:sp>
    </p:spTree>
    <p:extLst>
      <p:ext uri="{BB962C8B-B14F-4D97-AF65-F5344CB8AC3E}">
        <p14:creationId xmlns:p14="http://schemas.microsoft.com/office/powerpoint/2010/main" val="2593789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MEMBERS-</a:t>
            </a:r>
            <a:endParaRPr lang="en-IN" dirty="0"/>
          </a:p>
        </p:txBody>
      </p:sp>
      <p:sp>
        <p:nvSpPr>
          <p:cNvPr id="3" name="Content Placeholder 2"/>
          <p:cNvSpPr>
            <a:spLocks noGrp="1"/>
          </p:cNvSpPr>
          <p:nvPr>
            <p:ph idx="1"/>
          </p:nvPr>
        </p:nvSpPr>
        <p:spPr/>
        <p:txBody>
          <a:bodyPr/>
          <a:lstStyle/>
          <a:p>
            <a:r>
              <a:rPr lang="en-IN" sz="2400" dirty="0" smtClean="0"/>
              <a:t>DIPANNITA CHOWDHURY</a:t>
            </a:r>
          </a:p>
          <a:p>
            <a:r>
              <a:rPr lang="en-IN" sz="2400" dirty="0" smtClean="0"/>
              <a:t>FENA MAHESHWARI</a:t>
            </a:r>
          </a:p>
          <a:p>
            <a:r>
              <a:rPr lang="en-IN" sz="2400" dirty="0" smtClean="0"/>
              <a:t>HARSH PATEL </a:t>
            </a:r>
          </a:p>
          <a:p>
            <a:r>
              <a:rPr lang="en-IN" sz="2400" dirty="0" smtClean="0"/>
              <a:t>KHUSHI GALA</a:t>
            </a:r>
          </a:p>
          <a:p>
            <a:r>
              <a:rPr lang="en-IN" sz="2400" smtClean="0"/>
              <a:t>RASILA BERA</a:t>
            </a:r>
            <a:endParaRPr lang="en-IN" sz="2400" dirty="0"/>
          </a:p>
        </p:txBody>
      </p:sp>
    </p:spTree>
    <p:extLst>
      <p:ext uri="{BB962C8B-B14F-4D97-AF65-F5344CB8AC3E}">
        <p14:creationId xmlns:p14="http://schemas.microsoft.com/office/powerpoint/2010/main" val="2153711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Introduction to CST</a:t>
            </a:r>
            <a:endParaRPr lang="en-IN" dirty="0"/>
          </a:p>
        </p:txBody>
      </p:sp>
      <p:sp>
        <p:nvSpPr>
          <p:cNvPr id="3" name="Content Placeholder 2"/>
          <p:cNvSpPr>
            <a:spLocks noGrp="1"/>
          </p:cNvSpPr>
          <p:nvPr>
            <p:ph idx="1"/>
          </p:nvPr>
        </p:nvSpPr>
        <p:spPr/>
        <p:txBody>
          <a:bodyPr>
            <a:normAutofit fontScale="92500" lnSpcReduction="20000"/>
          </a:bodyPr>
          <a:lstStyle/>
          <a:p>
            <a:r>
              <a:rPr lang="en-IN" dirty="0" smtClean="0"/>
              <a:t>Chhatrapati shivaji terminus formerly known as Victoria terminus is a historical terminal train station in the city of Mumbai, Maharashtra.</a:t>
            </a:r>
          </a:p>
          <a:p>
            <a:r>
              <a:rPr lang="en-IN" dirty="0" smtClean="0"/>
              <a:t>It is also recognised by the UNESCO as a world heritage site. It was designed by a British architectural engineer Fredrick William Stevens. </a:t>
            </a:r>
          </a:p>
          <a:p>
            <a:r>
              <a:rPr lang="en-IN" dirty="0" smtClean="0"/>
              <a:t>The terminus was designed and built by </a:t>
            </a:r>
            <a:r>
              <a:rPr lang="en-IN" dirty="0" err="1" smtClean="0"/>
              <a:t>Britishers</a:t>
            </a:r>
            <a:r>
              <a:rPr lang="en-IN" dirty="0" smtClean="0"/>
              <a:t> and was designed in the style of </a:t>
            </a:r>
            <a:r>
              <a:rPr lang="en-IN" dirty="0"/>
              <a:t>V</a:t>
            </a:r>
            <a:r>
              <a:rPr lang="en-IN" dirty="0" smtClean="0"/>
              <a:t>ictorian Italianate gothic revival architecture. The construction began in 1878 and was completed in 1887, the building marked 50 years of queen </a:t>
            </a:r>
            <a:r>
              <a:rPr lang="en-IN" dirty="0"/>
              <a:t>V</a:t>
            </a:r>
            <a:r>
              <a:rPr lang="en-IN" dirty="0" smtClean="0"/>
              <a:t>ictoria’s rule. </a:t>
            </a:r>
          </a:p>
          <a:p>
            <a:r>
              <a:rPr lang="en-IN" dirty="0" smtClean="0"/>
              <a:t>The station’s name was changed to Chhatrapati Shivaji terminus in march 1996 to honour shivaji, the founder of the Maratha empire in the 17</a:t>
            </a:r>
            <a:r>
              <a:rPr lang="en-IN" baseline="30000" dirty="0" smtClean="0"/>
              <a:t>th</a:t>
            </a:r>
            <a:r>
              <a:rPr lang="en-IN" dirty="0" smtClean="0"/>
              <a:t> century.</a:t>
            </a:r>
          </a:p>
          <a:p>
            <a:r>
              <a:rPr lang="en-IN" dirty="0" smtClean="0"/>
              <a:t>CST or CSMT is one of the busiest railway station’s in </a:t>
            </a:r>
            <a:r>
              <a:rPr lang="en-IN" dirty="0"/>
              <a:t>I</a:t>
            </a:r>
            <a:r>
              <a:rPr lang="en-IN" dirty="0" smtClean="0"/>
              <a:t>ndia, serving as a terminal for both suburban and long distance trains. </a:t>
            </a:r>
            <a:endParaRPr lang="en-IN" dirty="0"/>
          </a:p>
        </p:txBody>
      </p:sp>
    </p:spTree>
    <p:extLst>
      <p:ext uri="{BB962C8B-B14F-4D97-AF65-F5344CB8AC3E}">
        <p14:creationId xmlns:p14="http://schemas.microsoft.com/office/powerpoint/2010/main" val="2406828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Interview questionnaire </a:t>
            </a:r>
            <a:endParaRPr lang="en-IN" dirty="0"/>
          </a:p>
        </p:txBody>
      </p:sp>
      <p:sp>
        <p:nvSpPr>
          <p:cNvPr id="3" name="Content Placeholder 2"/>
          <p:cNvSpPr>
            <a:spLocks noGrp="1"/>
          </p:cNvSpPr>
          <p:nvPr>
            <p:ph idx="1"/>
          </p:nvPr>
        </p:nvSpPr>
        <p:spPr/>
        <p:txBody>
          <a:bodyPr/>
          <a:lstStyle/>
          <a:p>
            <a:r>
              <a:rPr lang="en-IN" dirty="0" smtClean="0"/>
              <a:t>Name?</a:t>
            </a:r>
          </a:p>
          <a:p>
            <a:r>
              <a:rPr lang="en-IN" dirty="0" smtClean="0"/>
              <a:t>Occupation?</a:t>
            </a:r>
          </a:p>
          <a:p>
            <a:r>
              <a:rPr lang="en-IN" dirty="0" smtClean="0"/>
              <a:t>How long have you been working here for?</a:t>
            </a:r>
          </a:p>
          <a:p>
            <a:r>
              <a:rPr lang="en-IN" dirty="0" smtClean="0"/>
              <a:t>What are the kind of changes you’ve noticed over the years? Is it good or bad? Have you benefitted from these changes?</a:t>
            </a:r>
          </a:p>
          <a:p>
            <a:r>
              <a:rPr lang="en-IN" dirty="0" smtClean="0"/>
              <a:t>Which time is better? The past or the present?</a:t>
            </a:r>
          </a:p>
          <a:p>
            <a:r>
              <a:rPr lang="en-IN" dirty="0" smtClean="0"/>
              <a:t>Would you like to see any changes in the future?</a:t>
            </a:r>
            <a:endParaRPr lang="en-IN" dirty="0"/>
          </a:p>
        </p:txBody>
      </p:sp>
    </p:spTree>
    <p:extLst>
      <p:ext uri="{BB962C8B-B14F-4D97-AF65-F5344CB8AC3E}">
        <p14:creationId xmlns:p14="http://schemas.microsoft.com/office/powerpoint/2010/main" val="3240096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1" y="568345"/>
            <a:ext cx="8275320" cy="1100435"/>
          </a:xfrm>
        </p:spPr>
        <p:txBody>
          <a:bodyPr>
            <a:normAutofit fontScale="90000"/>
          </a:bodyPr>
          <a:lstStyle/>
          <a:p>
            <a:r>
              <a:rPr lang="en-IN" dirty="0" smtClean="0"/>
              <a:t>Interview 1</a:t>
            </a:r>
            <a:br>
              <a:rPr lang="en-IN" dirty="0" smtClean="0"/>
            </a:br>
            <a:r>
              <a:rPr lang="en-IN" dirty="0" smtClean="0"/>
              <a:t> </a:t>
            </a:r>
            <a:r>
              <a:rPr lang="en-IN" sz="2700" dirty="0" smtClean="0"/>
              <a:t>Name- Abdul Bahari </a:t>
            </a:r>
            <a:br>
              <a:rPr lang="en-IN" sz="2700" dirty="0" smtClean="0"/>
            </a:br>
            <a:r>
              <a:rPr lang="en-IN" sz="2700" dirty="0" smtClean="0"/>
              <a:t>Occupation- Shoe seller </a:t>
            </a:r>
            <a:br>
              <a:rPr lang="en-IN" sz="2700" dirty="0" smtClean="0"/>
            </a:br>
            <a:endParaRPr lang="en-IN" sz="2700" dirty="0"/>
          </a:p>
        </p:txBody>
      </p:sp>
      <p:sp>
        <p:nvSpPr>
          <p:cNvPr id="3" name="Content Placeholder 2"/>
          <p:cNvSpPr>
            <a:spLocks noGrp="1"/>
          </p:cNvSpPr>
          <p:nvPr>
            <p:ph idx="1"/>
          </p:nvPr>
        </p:nvSpPr>
        <p:spPr>
          <a:xfrm>
            <a:off x="3261360" y="2430780"/>
            <a:ext cx="8656320" cy="3878580"/>
          </a:xfrm>
        </p:spPr>
        <p:txBody>
          <a:bodyPr/>
          <a:lstStyle/>
          <a:p>
            <a:r>
              <a:rPr lang="en-IN" dirty="0" smtClean="0"/>
              <a:t>I’ve been working here since 1973 </a:t>
            </a:r>
          </a:p>
          <a:p>
            <a:r>
              <a:rPr lang="en-IN" dirty="0" smtClean="0"/>
              <a:t>“Over the years everything has changed, there’s a lot of traffic, the number of cars have increased, it is difficult to even walk, the area is very crowded. I’ve seen everything come up right in front of my eyes, the new buildings, the station and  the bustle. The change has benefitted me, I earn more now than I used to back in the day”.  </a:t>
            </a:r>
            <a:endParaRPr lang="en-IN" dirty="0"/>
          </a:p>
          <a:p>
            <a:r>
              <a:rPr lang="en-IN" dirty="0" smtClean="0"/>
              <a:t>“Both the past and the present are good but I prefer the present and would like to see what’s ahead of me”.</a:t>
            </a:r>
          </a:p>
          <a:p>
            <a:r>
              <a:rPr lang="en-IN" dirty="0" smtClean="0"/>
              <a:t>“The only change that matters to me is the education of my children in the future, my son is going to college soon”. </a:t>
            </a:r>
          </a:p>
        </p:txBody>
      </p:sp>
      <p:pic>
        <p:nvPicPr>
          <p:cNvPr id="9218" name="Picture 2" descr="C:\Users\DIPANNITA CHOWDHURY\Downloads\IMG_8134.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370842" y="2850198"/>
            <a:ext cx="4003042" cy="3002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043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0380" y="530245"/>
            <a:ext cx="8770571" cy="1560716"/>
          </a:xfrm>
        </p:spPr>
        <p:txBody>
          <a:bodyPr>
            <a:normAutofit fontScale="90000"/>
          </a:bodyPr>
          <a:lstStyle/>
          <a:p>
            <a:r>
              <a:rPr lang="en-IN" dirty="0" smtClean="0"/>
              <a:t>Interview 2 </a:t>
            </a:r>
            <a:br>
              <a:rPr lang="en-IN" dirty="0" smtClean="0"/>
            </a:br>
            <a:r>
              <a:rPr lang="en-IN" sz="2700" dirty="0" smtClean="0"/>
              <a:t>Name- Nagu Babu Johre</a:t>
            </a:r>
            <a:br>
              <a:rPr lang="en-IN" sz="2700" dirty="0" smtClean="0"/>
            </a:br>
            <a:r>
              <a:rPr lang="en-IN" sz="2700" dirty="0" smtClean="0"/>
              <a:t>Occupation- Banana seller </a:t>
            </a:r>
            <a:br>
              <a:rPr lang="en-IN" sz="2700" dirty="0" smtClean="0"/>
            </a:br>
            <a:endParaRPr lang="en-IN" sz="2700" dirty="0"/>
          </a:p>
        </p:txBody>
      </p:sp>
      <p:sp>
        <p:nvSpPr>
          <p:cNvPr id="3" name="Content Placeholder 2"/>
          <p:cNvSpPr>
            <a:spLocks noGrp="1"/>
          </p:cNvSpPr>
          <p:nvPr>
            <p:ph idx="1"/>
          </p:nvPr>
        </p:nvSpPr>
        <p:spPr>
          <a:xfrm>
            <a:off x="3467100" y="2270760"/>
            <a:ext cx="8260031" cy="4076700"/>
          </a:xfrm>
        </p:spPr>
        <p:txBody>
          <a:bodyPr/>
          <a:lstStyle/>
          <a:p>
            <a:r>
              <a:rPr lang="en-IN" dirty="0" smtClean="0"/>
              <a:t>I’ve been working for the past 20 years.</a:t>
            </a:r>
          </a:p>
          <a:p>
            <a:r>
              <a:rPr lang="en-IN" dirty="0" smtClean="0"/>
              <a:t> I've noticed a lot of change over the year, there are so many cars, buildings now, there was nothing here before, the area has changed a lot. I think the change is better. In the past 20 years, the flow of money has been constant, I’ve been selling bananas here for the past 20 years and I earn enough to survive.</a:t>
            </a:r>
          </a:p>
          <a:p>
            <a:r>
              <a:rPr lang="en-IN" dirty="0" smtClean="0"/>
              <a:t> Thinking about the future is not the luxury that I have, I stay sick for long periods of time, I work for 1 month and then I’m sick for the next. For the future I think there install AC’s in local trains, so that people can travel in comfort. </a:t>
            </a:r>
          </a:p>
          <a:p>
            <a:endParaRPr lang="en-IN" dirty="0"/>
          </a:p>
        </p:txBody>
      </p:sp>
      <p:pic>
        <p:nvPicPr>
          <p:cNvPr id="10242" name="Picture 2" descr="C:\Users\DIPANNITA CHOWDHURY\Downloads\IMG_8136.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 y="2941320"/>
            <a:ext cx="3290572" cy="2467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999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PLACES WE VISITED </a:t>
            </a:r>
            <a:endParaRPr lang="en-IN" dirty="0"/>
          </a:p>
        </p:txBody>
      </p:sp>
      <p:sp>
        <p:nvSpPr>
          <p:cNvPr id="3" name="Content Placeholder 2"/>
          <p:cNvSpPr>
            <a:spLocks noGrp="1"/>
          </p:cNvSpPr>
          <p:nvPr>
            <p:ph idx="1"/>
          </p:nvPr>
        </p:nvSpPr>
        <p:spPr/>
        <p:txBody>
          <a:bodyPr/>
          <a:lstStyle/>
          <a:p>
            <a:r>
              <a:rPr lang="en-IN" sz="2400" dirty="0" smtClean="0"/>
              <a:t>For our project we travelled in and around the CST station, all places come within 5 km radius of the station</a:t>
            </a:r>
            <a:r>
              <a:rPr lang="en-IN" dirty="0" smtClean="0"/>
              <a:t>.</a:t>
            </a:r>
          </a:p>
          <a:p>
            <a:r>
              <a:rPr lang="en-IN" dirty="0" smtClean="0"/>
              <a:t>CST station </a:t>
            </a:r>
          </a:p>
          <a:p>
            <a:r>
              <a:rPr lang="en-IN" dirty="0" smtClean="0"/>
              <a:t>Azad maidan </a:t>
            </a:r>
          </a:p>
          <a:p>
            <a:r>
              <a:rPr lang="en-IN" dirty="0" smtClean="0"/>
              <a:t>St. Thomas cathedral</a:t>
            </a:r>
          </a:p>
          <a:p>
            <a:r>
              <a:rPr lang="en-IN" dirty="0" smtClean="0"/>
              <a:t>Flora fountain </a:t>
            </a:r>
          </a:p>
          <a:p>
            <a:r>
              <a:rPr lang="en-IN" dirty="0" smtClean="0"/>
              <a:t>Horniman Circle </a:t>
            </a:r>
          </a:p>
          <a:p>
            <a:r>
              <a:rPr lang="en-IN" dirty="0" smtClean="0"/>
              <a:t>Marine drive </a:t>
            </a:r>
            <a:endParaRPr lang="en-IN" dirty="0"/>
          </a:p>
        </p:txBody>
      </p:sp>
    </p:spTree>
    <p:extLst>
      <p:ext uri="{BB962C8B-B14F-4D97-AF65-F5344CB8AC3E}">
        <p14:creationId xmlns:p14="http://schemas.microsoft.com/office/powerpoint/2010/main" val="1974966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30475" y="684014"/>
            <a:ext cx="4283545" cy="769441"/>
          </a:xfrm>
          <a:prstGeom prst="rect">
            <a:avLst/>
          </a:prstGeom>
        </p:spPr>
        <p:txBody>
          <a:bodyPr wrap="none">
            <a:spAutoFit/>
          </a:bodyPr>
          <a:lstStyle/>
          <a:p>
            <a:r>
              <a:rPr lang="en-IN" sz="4400" dirty="0">
                <a:latin typeface="+mj-lt"/>
              </a:rPr>
              <a:t>CST STATION </a:t>
            </a:r>
          </a:p>
        </p:txBody>
      </p:sp>
      <p:pic>
        <p:nvPicPr>
          <p:cNvPr id="3" name="Picture 3" descr="C:\Users\DIPANNITA CHOWDHURY\Downloads\7219da23-e237-44b1-bd50-1f0b6ef73c4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3225" y="2356238"/>
            <a:ext cx="2886323" cy="384843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C:\Users\DIPANNITA CHOWDHURY\Downloads\IMG-717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14477" y="2356231"/>
            <a:ext cx="4109057" cy="308179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DIPANNITA CHOWDHURY\Downloads\001e5cab-2b4a-488a-beef-0e9cc9535d5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08178" y="2356230"/>
            <a:ext cx="4109057" cy="3081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921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83461" y="769917"/>
            <a:ext cx="4414991" cy="769441"/>
          </a:xfrm>
          <a:prstGeom prst="rect">
            <a:avLst/>
          </a:prstGeom>
        </p:spPr>
        <p:txBody>
          <a:bodyPr wrap="none">
            <a:spAutoFit/>
          </a:bodyPr>
          <a:lstStyle/>
          <a:p>
            <a:r>
              <a:rPr lang="en-IN" sz="4400" dirty="0">
                <a:latin typeface="+mj-lt"/>
              </a:rPr>
              <a:t>AZAD MAIDAN</a:t>
            </a:r>
          </a:p>
        </p:txBody>
      </p:sp>
      <p:pic>
        <p:nvPicPr>
          <p:cNvPr id="3" name="Picture 2" descr="C:\Users\DIPANNITA CHOWDHURY\Downloads\65d8c0e9-605d-4843-88e9-14264cfc80b4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952" y="2415207"/>
            <a:ext cx="4868849" cy="365163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DIPANNITA CHOWDHURY\Downloads\12359998-8866-4056-92f2-de7bac4bfaf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8750" y="2415205"/>
            <a:ext cx="4818491" cy="3613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5088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87469" y="539234"/>
            <a:ext cx="4831772" cy="769441"/>
          </a:xfrm>
          <a:prstGeom prst="rect">
            <a:avLst/>
          </a:prstGeom>
        </p:spPr>
        <p:txBody>
          <a:bodyPr wrap="none">
            <a:spAutoFit/>
          </a:bodyPr>
          <a:lstStyle/>
          <a:p>
            <a:r>
              <a:rPr lang="en-IN" sz="4400" dirty="0">
                <a:latin typeface="+mj-lt"/>
              </a:rPr>
              <a:t>MARINE DRIVE </a:t>
            </a:r>
          </a:p>
        </p:txBody>
      </p:sp>
      <p:pic>
        <p:nvPicPr>
          <p:cNvPr id="3" name="Picture 2" descr="C:\Users\DIPANNITA CHOWDHURY\Downloads\IMG-436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470" y="2342154"/>
            <a:ext cx="4966255" cy="37246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xmlns="" id="{D260AB9C-A207-465B-A3C5-F96343085D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0557" y="2342154"/>
            <a:ext cx="4826441" cy="3619831"/>
          </a:xfrm>
          <a:prstGeom prst="rect">
            <a:avLst/>
          </a:prstGeom>
        </p:spPr>
      </p:pic>
    </p:spTree>
    <p:extLst>
      <p:ext uri="{BB962C8B-B14F-4D97-AF65-F5344CB8AC3E}">
        <p14:creationId xmlns:p14="http://schemas.microsoft.com/office/powerpoint/2010/main" val="82494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94295" y="685769"/>
            <a:ext cx="7824578" cy="769441"/>
          </a:xfrm>
          <a:prstGeom prst="rect">
            <a:avLst/>
          </a:prstGeom>
        </p:spPr>
        <p:txBody>
          <a:bodyPr wrap="none">
            <a:spAutoFit/>
          </a:bodyPr>
          <a:lstStyle/>
          <a:p>
            <a:r>
              <a:rPr lang="en-IN" sz="4400" dirty="0">
                <a:latin typeface="+mj-lt"/>
              </a:rPr>
              <a:t>ST. THOMAS CATHEDRAL </a:t>
            </a:r>
          </a:p>
        </p:txBody>
      </p:sp>
      <p:pic>
        <p:nvPicPr>
          <p:cNvPr id="6146" name="Picture 2" descr="C:\Users\DIPANNITA CHOWDHURY\Downloads\37ea7db2-bab8-49de-9abb-9eb706c9792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1645920"/>
            <a:ext cx="3596640" cy="479552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DIPANNITA CHOWDHURY\Downloads\8d086f40-b289-40c6-8f33-82c4a720923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4980" y="1645920"/>
            <a:ext cx="3596640" cy="4795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20112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87997" y="539234"/>
            <a:ext cx="5557932" cy="769441"/>
          </a:xfrm>
          <a:prstGeom prst="rect">
            <a:avLst/>
          </a:prstGeom>
        </p:spPr>
        <p:txBody>
          <a:bodyPr wrap="none">
            <a:spAutoFit/>
          </a:bodyPr>
          <a:lstStyle/>
          <a:p>
            <a:r>
              <a:rPr lang="en-IN" sz="4400" dirty="0">
                <a:latin typeface="+mj-lt"/>
              </a:rPr>
              <a:t>FLORA </a:t>
            </a:r>
            <a:r>
              <a:rPr lang="en-IN" sz="4400" dirty="0" smtClean="0">
                <a:latin typeface="+mj-lt"/>
              </a:rPr>
              <a:t>FOUNTAIN</a:t>
            </a:r>
            <a:endParaRPr lang="en-IN" sz="4400" dirty="0">
              <a:latin typeface="+mj-lt"/>
            </a:endParaRPr>
          </a:p>
        </p:txBody>
      </p:sp>
      <p:pic>
        <p:nvPicPr>
          <p:cNvPr id="7170" name="Picture 2" descr="C:\Users\DIPANNITA CHOWDHURY\Downloads\fa5dc5bf-d9af-45fc-b765-ddb0910ecc7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6661" y="1518918"/>
            <a:ext cx="3518535" cy="469138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DIPANNITA CHOWDHURY\Downloads\IMG-816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4979" y="1518919"/>
            <a:ext cx="3171744" cy="4691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52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64767" y="463034"/>
            <a:ext cx="6295313" cy="769441"/>
          </a:xfrm>
          <a:prstGeom prst="rect">
            <a:avLst/>
          </a:prstGeom>
        </p:spPr>
        <p:txBody>
          <a:bodyPr wrap="none">
            <a:spAutoFit/>
          </a:bodyPr>
          <a:lstStyle/>
          <a:p>
            <a:r>
              <a:rPr lang="en-IN" sz="4400" dirty="0">
                <a:latin typeface="+mj-lt"/>
              </a:rPr>
              <a:t>HORNIMAN CIRCLE  </a:t>
            </a:r>
          </a:p>
        </p:txBody>
      </p:sp>
      <p:pic>
        <p:nvPicPr>
          <p:cNvPr id="8194" name="Picture 2" descr="C:\Users\DIPANNITA CHOWDHURY\Downloads\IMG-81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1999" y="2033805"/>
            <a:ext cx="4884421" cy="3663316"/>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DIPANNITA CHOWDHURY\Downloads\4c62d331-f2d7-4bca-b8f4-f4544c31aaf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5790" y="2033805"/>
            <a:ext cx="4752770" cy="3564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937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78657" y="2767054"/>
            <a:ext cx="8142136" cy="1569660"/>
          </a:xfrm>
          <a:prstGeom prst="rect">
            <a:avLst/>
          </a:prstGeom>
        </p:spPr>
        <p:txBody>
          <a:bodyPr wrap="square">
            <a:spAutoFit/>
          </a:bodyPr>
          <a:lstStyle/>
          <a:p>
            <a:pPr algn="ctr"/>
            <a:r>
              <a:rPr lang="en-IN" sz="9600" dirty="0">
                <a:latin typeface="Adobe Devanagari" pitchFamily="18" charset="0"/>
                <a:cs typeface="Adobe Devanagari" pitchFamily="18" charset="0"/>
              </a:rPr>
              <a:t>SKETCHES </a:t>
            </a:r>
          </a:p>
        </p:txBody>
      </p:sp>
    </p:spTree>
    <p:extLst>
      <p:ext uri="{BB962C8B-B14F-4D97-AF65-F5344CB8AC3E}">
        <p14:creationId xmlns:p14="http://schemas.microsoft.com/office/powerpoint/2010/main" val="1631349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7853" y="2840474"/>
            <a:ext cx="8359981" cy="1200329"/>
          </a:xfrm>
          <a:prstGeom prst="rect">
            <a:avLst/>
          </a:prstGeom>
        </p:spPr>
        <p:txBody>
          <a:bodyPr wrap="none">
            <a:spAutoFit/>
          </a:bodyPr>
          <a:lstStyle/>
          <a:p>
            <a:r>
              <a:rPr lang="en-IN" sz="7200" dirty="0">
                <a:latin typeface="+mj-lt"/>
              </a:rPr>
              <a:t>ANT’S EYE VIEW </a:t>
            </a:r>
          </a:p>
        </p:txBody>
      </p:sp>
    </p:spTree>
    <p:extLst>
      <p:ext uri="{BB962C8B-B14F-4D97-AF65-F5344CB8AC3E}">
        <p14:creationId xmlns:p14="http://schemas.microsoft.com/office/powerpoint/2010/main" val="1277542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1A0E3C7A-13A1-4BB4-A620-4A6A09C920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22219" y="1725435"/>
            <a:ext cx="3196424" cy="4476393"/>
          </a:xfrm>
          <a:prstGeom prst="rect">
            <a:avLst/>
          </a:prstGeom>
        </p:spPr>
      </p:pic>
      <p:pic>
        <p:nvPicPr>
          <p:cNvPr id="6146" name="Picture 2" descr="C:\Users\DIPANNITA CHOWDHURY\Downloads\IMG-720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716072" y="2247522"/>
            <a:ext cx="4576292" cy="343221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394670" y="6338054"/>
            <a:ext cx="2546659" cy="369332"/>
          </a:xfrm>
          <a:prstGeom prst="rect">
            <a:avLst/>
          </a:prstGeom>
        </p:spPr>
        <p:txBody>
          <a:bodyPr wrap="none">
            <a:spAutoFit/>
          </a:bodyPr>
          <a:lstStyle/>
          <a:p>
            <a:r>
              <a:rPr lang="en-IN" dirty="0"/>
              <a:t>DIPANNITA CHOWDHURY</a:t>
            </a:r>
          </a:p>
        </p:txBody>
      </p:sp>
    </p:spTree>
    <p:extLst>
      <p:ext uri="{BB962C8B-B14F-4D97-AF65-F5344CB8AC3E}">
        <p14:creationId xmlns:p14="http://schemas.microsoft.com/office/powerpoint/2010/main" val="13389853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DIPANNITA CHOWDHURY\Downloads\343670f8-66cb-4efa-b528-d170a023790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3271520" y="165877"/>
            <a:ext cx="4561840" cy="637462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916185" y="6353294"/>
            <a:ext cx="2082750" cy="369332"/>
          </a:xfrm>
          <a:prstGeom prst="rect">
            <a:avLst/>
          </a:prstGeom>
        </p:spPr>
        <p:txBody>
          <a:bodyPr wrap="none">
            <a:spAutoFit/>
          </a:bodyPr>
          <a:lstStyle/>
          <a:p>
            <a:r>
              <a:rPr lang="en-IN" dirty="0"/>
              <a:t>FENA MAHESHWARI</a:t>
            </a:r>
          </a:p>
        </p:txBody>
      </p:sp>
    </p:spTree>
    <p:extLst>
      <p:ext uri="{BB962C8B-B14F-4D97-AF65-F5344CB8AC3E}">
        <p14:creationId xmlns:p14="http://schemas.microsoft.com/office/powerpoint/2010/main" val="1852372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1880" y="232789"/>
            <a:ext cx="4239894" cy="5647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0610400" y="6353294"/>
            <a:ext cx="1425840" cy="369332"/>
          </a:xfrm>
          <a:prstGeom prst="rect">
            <a:avLst/>
          </a:prstGeom>
        </p:spPr>
        <p:txBody>
          <a:bodyPr wrap="none">
            <a:spAutoFit/>
          </a:bodyPr>
          <a:lstStyle/>
          <a:p>
            <a:r>
              <a:rPr lang="en-IN" dirty="0"/>
              <a:t>HARSH PATEL</a:t>
            </a:r>
          </a:p>
        </p:txBody>
      </p:sp>
    </p:spTree>
    <p:extLst>
      <p:ext uri="{BB962C8B-B14F-4D97-AF65-F5344CB8AC3E}">
        <p14:creationId xmlns:p14="http://schemas.microsoft.com/office/powerpoint/2010/main" val="3823559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IPANNITA CHOWDHURY\Downloads\IMG-809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3648877" y="593257"/>
            <a:ext cx="4481711" cy="594465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498346" y="6292334"/>
            <a:ext cx="1467068" cy="369332"/>
          </a:xfrm>
          <a:prstGeom prst="rect">
            <a:avLst/>
          </a:prstGeom>
        </p:spPr>
        <p:txBody>
          <a:bodyPr wrap="none">
            <a:spAutoFit/>
          </a:bodyPr>
          <a:lstStyle/>
          <a:p>
            <a:r>
              <a:rPr lang="en-IN" dirty="0"/>
              <a:t>KHUSHI GALA</a:t>
            </a:r>
          </a:p>
        </p:txBody>
      </p:sp>
    </p:spTree>
    <p:extLst>
      <p:ext uri="{BB962C8B-B14F-4D97-AF65-F5344CB8AC3E}">
        <p14:creationId xmlns:p14="http://schemas.microsoft.com/office/powerpoint/2010/main" val="940649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0DADB6A9-9556-464B-9762-EB822715D8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7102346" y="334998"/>
            <a:ext cx="4023370" cy="5228339"/>
          </a:xfrm>
          <a:prstGeom prst="rect">
            <a:avLst/>
          </a:prstGeom>
        </p:spPr>
      </p:pic>
      <p:pic>
        <p:nvPicPr>
          <p:cNvPr id="5" name="Picture 4">
            <a:extLst>
              <a:ext uri="{FF2B5EF4-FFF2-40B4-BE49-F238E27FC236}">
                <a16:creationId xmlns:a16="http://schemas.microsoft.com/office/drawing/2014/main" xmlns="" id="{FFF91D7E-E923-4C2E-AD97-1A69CB9494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672" y="1233754"/>
            <a:ext cx="5549030" cy="3727099"/>
          </a:xfrm>
          <a:prstGeom prst="rect">
            <a:avLst/>
          </a:prstGeom>
        </p:spPr>
      </p:pic>
      <p:sp>
        <p:nvSpPr>
          <p:cNvPr id="2" name="Rectangle 1"/>
          <p:cNvSpPr/>
          <p:nvPr/>
        </p:nvSpPr>
        <p:spPr>
          <a:xfrm>
            <a:off x="10483384" y="6299954"/>
            <a:ext cx="1385316" cy="369332"/>
          </a:xfrm>
          <a:prstGeom prst="rect">
            <a:avLst/>
          </a:prstGeom>
        </p:spPr>
        <p:txBody>
          <a:bodyPr wrap="none">
            <a:spAutoFit/>
          </a:bodyPr>
          <a:lstStyle/>
          <a:p>
            <a:r>
              <a:rPr lang="en-IN" dirty="0"/>
              <a:t>RASILA </a:t>
            </a:r>
            <a:r>
              <a:rPr lang="en-IN" dirty="0" smtClean="0"/>
              <a:t>BERA</a:t>
            </a:r>
            <a:endParaRPr lang="en-IN" dirty="0"/>
          </a:p>
        </p:txBody>
      </p:sp>
    </p:spTree>
    <p:extLst>
      <p:ext uri="{BB962C8B-B14F-4D97-AF65-F5344CB8AC3E}">
        <p14:creationId xmlns:p14="http://schemas.microsoft.com/office/powerpoint/2010/main" val="5306791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0220" y="2314694"/>
            <a:ext cx="8633460" cy="1323439"/>
          </a:xfrm>
          <a:prstGeom prst="rect">
            <a:avLst/>
          </a:prstGeom>
        </p:spPr>
        <p:txBody>
          <a:bodyPr wrap="square">
            <a:spAutoFit/>
          </a:bodyPr>
          <a:lstStyle/>
          <a:p>
            <a:r>
              <a:rPr lang="en-IN" sz="8000" dirty="0">
                <a:latin typeface="+mj-lt"/>
              </a:rPr>
              <a:t>FISH EYE VIEW </a:t>
            </a:r>
          </a:p>
        </p:txBody>
      </p:sp>
    </p:spTree>
    <p:extLst>
      <p:ext uri="{BB962C8B-B14F-4D97-AF65-F5344CB8AC3E}">
        <p14:creationId xmlns:p14="http://schemas.microsoft.com/office/powerpoint/2010/main" val="677445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A9F9B6A-F680-484A-A3CA-DB1DB2F0E1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7060997" y="1104392"/>
            <a:ext cx="3978609" cy="5664762"/>
          </a:xfrm>
          <a:prstGeom prst="rect">
            <a:avLst/>
          </a:prstGeom>
        </p:spPr>
      </p:pic>
      <p:pic>
        <p:nvPicPr>
          <p:cNvPr id="7170" name="Picture 2" descr="C:\Users\DIPANNITA CHOWDHURY\Downloads\IMG-72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740" y="1947468"/>
            <a:ext cx="5196096" cy="38970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486110" y="6353294"/>
            <a:ext cx="2546659" cy="369332"/>
          </a:xfrm>
          <a:prstGeom prst="rect">
            <a:avLst/>
          </a:prstGeom>
        </p:spPr>
        <p:txBody>
          <a:bodyPr wrap="none">
            <a:spAutoFit/>
          </a:bodyPr>
          <a:lstStyle/>
          <a:p>
            <a:r>
              <a:rPr lang="en-IN" dirty="0"/>
              <a:t>DIPANNITA CHOWDHURY</a:t>
            </a:r>
          </a:p>
        </p:txBody>
      </p:sp>
    </p:spTree>
    <p:extLst>
      <p:ext uri="{BB962C8B-B14F-4D97-AF65-F5344CB8AC3E}">
        <p14:creationId xmlns:p14="http://schemas.microsoft.com/office/powerpoint/2010/main" val="42090378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IPANNITA CHOWDHURY\Downloads\c28d5d07-ba54-416d-839f-d6eec40cfb9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0362" y="731520"/>
            <a:ext cx="6436958" cy="496852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984765" y="6330434"/>
            <a:ext cx="2082750" cy="369332"/>
          </a:xfrm>
          <a:prstGeom prst="rect">
            <a:avLst/>
          </a:prstGeom>
        </p:spPr>
        <p:txBody>
          <a:bodyPr wrap="none">
            <a:spAutoFit/>
          </a:bodyPr>
          <a:lstStyle/>
          <a:p>
            <a:r>
              <a:rPr lang="en-IN" dirty="0"/>
              <a:t>FENA MAHESHWARI</a:t>
            </a:r>
          </a:p>
        </p:txBody>
      </p:sp>
    </p:spTree>
    <p:extLst>
      <p:ext uri="{BB962C8B-B14F-4D97-AF65-F5344CB8AC3E}">
        <p14:creationId xmlns:p14="http://schemas.microsoft.com/office/powerpoint/2010/main" val="1791311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3454090" y="-674046"/>
            <a:ext cx="5433681" cy="7668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0557060" y="6383774"/>
            <a:ext cx="1425840" cy="369332"/>
          </a:xfrm>
          <a:prstGeom prst="rect">
            <a:avLst/>
          </a:prstGeom>
        </p:spPr>
        <p:txBody>
          <a:bodyPr wrap="none">
            <a:spAutoFit/>
          </a:bodyPr>
          <a:lstStyle/>
          <a:p>
            <a:r>
              <a:rPr lang="en-IN" dirty="0"/>
              <a:t>HARSH PATEL</a:t>
            </a:r>
            <a:endParaRPr lang="en-IN" dirty="0"/>
          </a:p>
        </p:txBody>
      </p:sp>
    </p:spTree>
    <p:extLst>
      <p:ext uri="{BB962C8B-B14F-4D97-AF65-F5344CB8AC3E}">
        <p14:creationId xmlns:p14="http://schemas.microsoft.com/office/powerpoint/2010/main" val="2234951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DIPANNITA CHOWDHURY\Downloads\IMG-81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3413460" y="212285"/>
            <a:ext cx="4876028" cy="631073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597406" y="6307574"/>
            <a:ext cx="1467068" cy="369332"/>
          </a:xfrm>
          <a:prstGeom prst="rect">
            <a:avLst/>
          </a:prstGeom>
        </p:spPr>
        <p:txBody>
          <a:bodyPr wrap="none">
            <a:spAutoFit/>
          </a:bodyPr>
          <a:lstStyle/>
          <a:p>
            <a:r>
              <a:rPr lang="en-IN" dirty="0"/>
              <a:t>KHUSHI GALA</a:t>
            </a:r>
          </a:p>
        </p:txBody>
      </p:sp>
    </p:spTree>
    <p:extLst>
      <p:ext uri="{BB962C8B-B14F-4D97-AF65-F5344CB8AC3E}">
        <p14:creationId xmlns:p14="http://schemas.microsoft.com/office/powerpoint/2010/main" val="907250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A824D46B-0212-4C0F-8A8E-CF4E90444A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6538660" y="1279608"/>
            <a:ext cx="3893106" cy="4915586"/>
          </a:xfrm>
          <a:prstGeom prst="rect">
            <a:avLst/>
          </a:prstGeom>
        </p:spPr>
      </p:pic>
      <p:pic>
        <p:nvPicPr>
          <p:cNvPr id="4" name="Picture 3">
            <a:extLst>
              <a:ext uri="{FF2B5EF4-FFF2-40B4-BE49-F238E27FC236}">
                <a16:creationId xmlns:a16="http://schemas.microsoft.com/office/drawing/2014/main" xmlns="" id="{E770A3F2-0BCB-4005-B601-2788330364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203" y="1790848"/>
            <a:ext cx="5207016" cy="3482192"/>
          </a:xfrm>
          <a:prstGeom prst="rect">
            <a:avLst/>
          </a:prstGeom>
        </p:spPr>
      </p:pic>
      <p:sp>
        <p:nvSpPr>
          <p:cNvPr id="2" name="Rectangle 1"/>
          <p:cNvSpPr/>
          <p:nvPr/>
        </p:nvSpPr>
        <p:spPr>
          <a:xfrm>
            <a:off x="10468144" y="6330434"/>
            <a:ext cx="1385316" cy="369332"/>
          </a:xfrm>
          <a:prstGeom prst="rect">
            <a:avLst/>
          </a:prstGeom>
        </p:spPr>
        <p:txBody>
          <a:bodyPr wrap="none">
            <a:spAutoFit/>
          </a:bodyPr>
          <a:lstStyle/>
          <a:p>
            <a:r>
              <a:rPr lang="en-IN" dirty="0"/>
              <a:t>RASILA </a:t>
            </a:r>
            <a:r>
              <a:rPr lang="en-IN" dirty="0" smtClean="0"/>
              <a:t>BERA</a:t>
            </a:r>
            <a:endParaRPr lang="en-IN" dirty="0"/>
          </a:p>
        </p:txBody>
      </p:sp>
    </p:spTree>
    <p:extLst>
      <p:ext uri="{BB962C8B-B14F-4D97-AF65-F5344CB8AC3E}">
        <p14:creationId xmlns:p14="http://schemas.microsoft.com/office/powerpoint/2010/main" val="4349324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2749034"/>
            <a:ext cx="8740140" cy="3416320"/>
          </a:xfrm>
          <a:prstGeom prst="rect">
            <a:avLst/>
          </a:prstGeom>
        </p:spPr>
        <p:txBody>
          <a:bodyPr wrap="square">
            <a:spAutoFit/>
          </a:bodyPr>
          <a:lstStyle/>
          <a:p>
            <a:r>
              <a:rPr lang="en-IN" sz="7200" dirty="0">
                <a:latin typeface="+mj-lt"/>
              </a:rPr>
              <a:t>BIRD’S EYE VIEW </a:t>
            </a:r>
            <a:endParaRPr lang="en-IN" sz="7200" dirty="0" smtClean="0">
              <a:latin typeface="+mj-lt"/>
            </a:endParaRPr>
          </a:p>
          <a:p>
            <a:endParaRPr lang="en-IN" sz="7200" dirty="0">
              <a:latin typeface="+mj-lt"/>
            </a:endParaRPr>
          </a:p>
          <a:p>
            <a:endParaRPr lang="en-IN" sz="7200" dirty="0">
              <a:latin typeface="+mj-lt"/>
            </a:endParaRPr>
          </a:p>
        </p:txBody>
      </p:sp>
    </p:spTree>
    <p:extLst>
      <p:ext uri="{BB962C8B-B14F-4D97-AF65-F5344CB8AC3E}">
        <p14:creationId xmlns:p14="http://schemas.microsoft.com/office/powerpoint/2010/main" val="28373150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5A0603EF-E4BC-4B38-ADEE-CE632C32B1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3511589" y="6599"/>
            <a:ext cx="5021532" cy="7371054"/>
          </a:xfrm>
          <a:prstGeom prst="rect">
            <a:avLst/>
          </a:prstGeom>
        </p:spPr>
      </p:pic>
      <p:sp>
        <p:nvSpPr>
          <p:cNvPr id="3" name="Rectangle 2"/>
          <p:cNvSpPr/>
          <p:nvPr/>
        </p:nvSpPr>
        <p:spPr>
          <a:xfrm>
            <a:off x="9486110" y="6360914"/>
            <a:ext cx="2546659" cy="369332"/>
          </a:xfrm>
          <a:prstGeom prst="rect">
            <a:avLst/>
          </a:prstGeom>
        </p:spPr>
        <p:txBody>
          <a:bodyPr wrap="none">
            <a:spAutoFit/>
          </a:bodyPr>
          <a:lstStyle/>
          <a:p>
            <a:r>
              <a:rPr lang="en-IN" dirty="0"/>
              <a:t>DIPANNITA CHOWDHURY</a:t>
            </a:r>
          </a:p>
        </p:txBody>
      </p:sp>
    </p:spTree>
    <p:extLst>
      <p:ext uri="{BB962C8B-B14F-4D97-AF65-F5344CB8AC3E}">
        <p14:creationId xmlns:p14="http://schemas.microsoft.com/office/powerpoint/2010/main" val="417962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DIPANNITA CHOWDHURY\Downloads\2df2f2e3-1686-417f-8c6f-01dcb88654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3317784" y="212801"/>
            <a:ext cx="5066526" cy="692118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923805" y="6315194"/>
            <a:ext cx="2082750" cy="369332"/>
          </a:xfrm>
          <a:prstGeom prst="rect">
            <a:avLst/>
          </a:prstGeom>
        </p:spPr>
        <p:txBody>
          <a:bodyPr wrap="none">
            <a:spAutoFit/>
          </a:bodyPr>
          <a:lstStyle/>
          <a:p>
            <a:r>
              <a:rPr lang="en-IN" dirty="0"/>
              <a:t>FENA MAHESHWARI</a:t>
            </a:r>
          </a:p>
        </p:txBody>
      </p:sp>
    </p:spTree>
    <p:extLst>
      <p:ext uri="{BB962C8B-B14F-4D97-AF65-F5344CB8AC3E}">
        <p14:creationId xmlns:p14="http://schemas.microsoft.com/office/powerpoint/2010/main" val="1209313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1534" y="769619"/>
            <a:ext cx="4064206" cy="5617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0511340" y="6292334"/>
            <a:ext cx="1425840" cy="369332"/>
          </a:xfrm>
          <a:prstGeom prst="rect">
            <a:avLst/>
          </a:prstGeom>
        </p:spPr>
        <p:txBody>
          <a:bodyPr wrap="none">
            <a:spAutoFit/>
          </a:bodyPr>
          <a:lstStyle/>
          <a:p>
            <a:r>
              <a:rPr lang="en-IN" dirty="0"/>
              <a:t>HARSH PATEL</a:t>
            </a:r>
          </a:p>
        </p:txBody>
      </p:sp>
    </p:spTree>
    <p:extLst>
      <p:ext uri="{BB962C8B-B14F-4D97-AF65-F5344CB8AC3E}">
        <p14:creationId xmlns:p14="http://schemas.microsoft.com/office/powerpoint/2010/main" val="2999678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DIPANNITA CHOWDHURY\Downloads\IMG-81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3221497" y="-309739"/>
            <a:ext cx="5447664" cy="730158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589786" y="6399014"/>
            <a:ext cx="1467068" cy="369332"/>
          </a:xfrm>
          <a:prstGeom prst="rect">
            <a:avLst/>
          </a:prstGeom>
        </p:spPr>
        <p:txBody>
          <a:bodyPr wrap="none">
            <a:spAutoFit/>
          </a:bodyPr>
          <a:lstStyle/>
          <a:p>
            <a:r>
              <a:rPr lang="en-IN" dirty="0"/>
              <a:t>KHUSHI GALA</a:t>
            </a:r>
          </a:p>
        </p:txBody>
      </p:sp>
    </p:spTree>
    <p:extLst>
      <p:ext uri="{BB962C8B-B14F-4D97-AF65-F5344CB8AC3E}">
        <p14:creationId xmlns:p14="http://schemas.microsoft.com/office/powerpoint/2010/main" val="19407287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37E1664-7311-47CC-8BC7-7BB0062E57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223459" y="408349"/>
            <a:ext cx="5042667" cy="6561234"/>
          </a:xfrm>
          <a:prstGeom prst="rect">
            <a:avLst/>
          </a:prstGeom>
        </p:spPr>
      </p:pic>
      <p:sp>
        <p:nvSpPr>
          <p:cNvPr id="2" name="Rectangle 1"/>
          <p:cNvSpPr/>
          <p:nvPr/>
        </p:nvSpPr>
        <p:spPr>
          <a:xfrm>
            <a:off x="10437664" y="6345674"/>
            <a:ext cx="1438214" cy="369332"/>
          </a:xfrm>
          <a:prstGeom prst="rect">
            <a:avLst/>
          </a:prstGeom>
        </p:spPr>
        <p:txBody>
          <a:bodyPr wrap="none">
            <a:spAutoFit/>
          </a:bodyPr>
          <a:lstStyle/>
          <a:p>
            <a:r>
              <a:rPr lang="en-IN" dirty="0"/>
              <a:t>RASILA </a:t>
            </a:r>
            <a:r>
              <a:rPr lang="en-IN" dirty="0" smtClean="0"/>
              <a:t>BERA </a:t>
            </a:r>
            <a:endParaRPr lang="en-IN" dirty="0"/>
          </a:p>
        </p:txBody>
      </p:sp>
    </p:spTree>
    <p:extLst>
      <p:ext uri="{BB962C8B-B14F-4D97-AF65-F5344CB8AC3E}">
        <p14:creationId xmlns:p14="http://schemas.microsoft.com/office/powerpoint/2010/main" val="5287562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65851" y="2863334"/>
            <a:ext cx="2920992" cy="1200329"/>
          </a:xfrm>
          <a:prstGeom prst="rect">
            <a:avLst/>
          </a:prstGeom>
        </p:spPr>
        <p:txBody>
          <a:bodyPr wrap="none">
            <a:spAutoFit/>
          </a:bodyPr>
          <a:lstStyle/>
          <a:p>
            <a:r>
              <a:rPr lang="en-IN" sz="7200" dirty="0">
                <a:latin typeface="+mj-lt"/>
              </a:rPr>
              <a:t>MAPS</a:t>
            </a:r>
          </a:p>
        </p:txBody>
      </p:sp>
    </p:spTree>
    <p:extLst>
      <p:ext uri="{BB962C8B-B14F-4D97-AF65-F5344CB8AC3E}">
        <p14:creationId xmlns:p14="http://schemas.microsoft.com/office/powerpoint/2010/main" val="2799702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1FF9CBF-151C-4B67-AE7E-F3F141176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193332" y="-475809"/>
            <a:ext cx="5550625" cy="7929465"/>
          </a:xfrm>
          <a:prstGeom prst="rect">
            <a:avLst/>
          </a:prstGeom>
        </p:spPr>
      </p:pic>
      <p:sp>
        <p:nvSpPr>
          <p:cNvPr id="2" name="Rectangle 1"/>
          <p:cNvSpPr/>
          <p:nvPr/>
        </p:nvSpPr>
        <p:spPr>
          <a:xfrm>
            <a:off x="9601806" y="6348056"/>
            <a:ext cx="2546659" cy="369332"/>
          </a:xfrm>
          <a:prstGeom prst="rect">
            <a:avLst/>
          </a:prstGeom>
        </p:spPr>
        <p:txBody>
          <a:bodyPr wrap="none">
            <a:spAutoFit/>
          </a:bodyPr>
          <a:lstStyle/>
          <a:p>
            <a:r>
              <a:rPr lang="en-IN" dirty="0"/>
              <a:t>DIPANNITA CHOWDHURY</a:t>
            </a:r>
          </a:p>
        </p:txBody>
      </p:sp>
    </p:spTree>
    <p:extLst>
      <p:ext uri="{BB962C8B-B14F-4D97-AF65-F5344CB8AC3E}">
        <p14:creationId xmlns:p14="http://schemas.microsoft.com/office/powerpoint/2010/main" val="20370458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DIPANNITA CHOWDHURY\Downloads\940e672b-c1da-427d-bac6-2b089caa9b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2180" y="314326"/>
            <a:ext cx="7843545" cy="601134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045725" y="6430274"/>
            <a:ext cx="2082750" cy="369332"/>
          </a:xfrm>
          <a:prstGeom prst="rect">
            <a:avLst/>
          </a:prstGeom>
        </p:spPr>
        <p:txBody>
          <a:bodyPr wrap="none">
            <a:spAutoFit/>
          </a:bodyPr>
          <a:lstStyle/>
          <a:p>
            <a:r>
              <a:rPr lang="en-IN" dirty="0"/>
              <a:t>FENA MAHESHWARI</a:t>
            </a:r>
          </a:p>
        </p:txBody>
      </p:sp>
    </p:spTree>
    <p:extLst>
      <p:ext uri="{BB962C8B-B14F-4D97-AF65-F5344CB8AC3E}">
        <p14:creationId xmlns:p14="http://schemas.microsoft.com/office/powerpoint/2010/main" val="4002320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IPANNITA CHOWDHURY\Downloads\e921d5ab-e565-4ef0-800c-12df79ea21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3043555" y="-509905"/>
            <a:ext cx="5937250" cy="812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610400" y="6338054"/>
            <a:ext cx="1425840" cy="369332"/>
          </a:xfrm>
          <a:prstGeom prst="rect">
            <a:avLst/>
          </a:prstGeom>
        </p:spPr>
        <p:txBody>
          <a:bodyPr wrap="none">
            <a:spAutoFit/>
          </a:bodyPr>
          <a:lstStyle/>
          <a:p>
            <a:r>
              <a:rPr lang="en-IN" dirty="0"/>
              <a:t>HARSH PATEL</a:t>
            </a:r>
            <a:endParaRPr lang="en-IN" dirty="0"/>
          </a:p>
        </p:txBody>
      </p:sp>
    </p:spTree>
    <p:extLst>
      <p:ext uri="{BB962C8B-B14F-4D97-AF65-F5344CB8AC3E}">
        <p14:creationId xmlns:p14="http://schemas.microsoft.com/office/powerpoint/2010/main" val="37970289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DIPANNITA CHOWDHURY\Downloads\IMG-809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945267" y="-353043"/>
            <a:ext cx="5940786" cy="776732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566926" y="6316344"/>
            <a:ext cx="1467068" cy="369332"/>
          </a:xfrm>
          <a:prstGeom prst="rect">
            <a:avLst/>
          </a:prstGeom>
        </p:spPr>
        <p:txBody>
          <a:bodyPr wrap="none">
            <a:spAutoFit/>
          </a:bodyPr>
          <a:lstStyle/>
          <a:p>
            <a:r>
              <a:rPr lang="en-IN" dirty="0"/>
              <a:t>KHUSHI GALA</a:t>
            </a:r>
          </a:p>
        </p:txBody>
      </p:sp>
    </p:spTree>
    <p:extLst>
      <p:ext uri="{BB962C8B-B14F-4D97-AF65-F5344CB8AC3E}">
        <p14:creationId xmlns:p14="http://schemas.microsoft.com/office/powerpoint/2010/main" val="39943148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0E67DFE5-88BF-4A52-9098-A8955CC59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138481" y="85738"/>
            <a:ext cx="6107245" cy="6713010"/>
          </a:xfrm>
          <a:prstGeom prst="rect">
            <a:avLst/>
          </a:prstGeom>
        </p:spPr>
      </p:pic>
      <p:sp>
        <p:nvSpPr>
          <p:cNvPr id="2" name="Rectangle 1"/>
          <p:cNvSpPr/>
          <p:nvPr/>
        </p:nvSpPr>
        <p:spPr>
          <a:xfrm>
            <a:off x="10460524" y="6311200"/>
            <a:ext cx="1385316" cy="369332"/>
          </a:xfrm>
          <a:prstGeom prst="rect">
            <a:avLst/>
          </a:prstGeom>
        </p:spPr>
        <p:txBody>
          <a:bodyPr wrap="none">
            <a:spAutoFit/>
          </a:bodyPr>
          <a:lstStyle/>
          <a:p>
            <a:r>
              <a:rPr lang="en-IN" dirty="0"/>
              <a:t>RASILA </a:t>
            </a:r>
            <a:r>
              <a:rPr lang="en-IN" dirty="0" smtClean="0"/>
              <a:t>BERA</a:t>
            </a:r>
            <a:endParaRPr lang="en-IN" dirty="0"/>
          </a:p>
        </p:txBody>
      </p:sp>
    </p:spTree>
    <p:extLst>
      <p:ext uri="{BB962C8B-B14F-4D97-AF65-F5344CB8AC3E}">
        <p14:creationId xmlns:p14="http://schemas.microsoft.com/office/powerpoint/2010/main" val="19999781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5669" y="3229511"/>
            <a:ext cx="8053808" cy="1015663"/>
          </a:xfrm>
          <a:prstGeom prst="rect">
            <a:avLst/>
          </a:prstGeom>
        </p:spPr>
        <p:txBody>
          <a:bodyPr wrap="none">
            <a:spAutoFit/>
          </a:bodyPr>
          <a:lstStyle/>
          <a:p>
            <a:r>
              <a:rPr lang="en-IN" sz="6000" dirty="0">
                <a:latin typeface="Adobe Devanagari" pitchFamily="18" charset="0"/>
                <a:cs typeface="Adobe Devanagari" pitchFamily="18" charset="0"/>
              </a:rPr>
              <a:t>PICTURES OF THE AREA</a:t>
            </a:r>
          </a:p>
        </p:txBody>
      </p:sp>
    </p:spTree>
    <p:extLst>
      <p:ext uri="{BB962C8B-B14F-4D97-AF65-F5344CB8AC3E}">
        <p14:creationId xmlns:p14="http://schemas.microsoft.com/office/powerpoint/2010/main" val="11811378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IPANNITA CHOWDHURY\Downloads\2cd025e9-7702-42a9-b62f-6ed7b12b215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 y="1506220"/>
            <a:ext cx="3032760" cy="404368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DIPANNITA CHOWDHURY\Downloads\02ab7992-cd85-4ca9-a7df-b5157d58dd1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1980" y="1506220"/>
            <a:ext cx="3006090" cy="400812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DIPANNITA CHOWDHURY\Downloads\1133b1db-0975-40d6-bcd8-53fb0d29aad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42960" y="1506220"/>
            <a:ext cx="3032760" cy="4043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553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DIPANNITA CHOWDHURY\Downloads\99f9c1ac-e085-43dd-a90c-9f4eaa2aa5ef.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900" y="1064260"/>
            <a:ext cx="3154680" cy="420624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DIPANNITA CHOWDHURY\Downloads\65d8c0e9-605d-4843-88e9-14264cfc80b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519" y="1346200"/>
            <a:ext cx="4487335" cy="3365501"/>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DIPANNITA CHOWDHURY\Downloads\f79e2de0-73b4-49ce-ac6e-02b8091a699e (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72501" y="1064260"/>
            <a:ext cx="3154680" cy="4206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672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DIPANNITA CHOWDHURY\Downloads\84070010-08c7-4afb-92c1-141f3014e43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3874" y="252412"/>
            <a:ext cx="7154885" cy="3039428"/>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DIPANNITA CHOWDHURY\Downloads\a440f7d7-f2c8-4890-8076-c4ffe76929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6682" y="3422335"/>
            <a:ext cx="4386579" cy="328993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DIPANNITA CHOWDHURY\Downloads\e2d63012-c4b4-4048-9539-915f100027d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2966" y="3422336"/>
            <a:ext cx="4386580" cy="3289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72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DIPANNITA CHOWDHURY\Downloads\IMG-436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489" y="1503954"/>
            <a:ext cx="4966255" cy="372469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DIPANNITA CHOWDHURY\Downloads\IMG-816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4187" y="1503953"/>
            <a:ext cx="4966254" cy="3724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6009192"/>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TM10001104[[fn=Feathered]]</Template>
  <TotalTime>24342</TotalTime>
  <Words>606</Words>
  <Application>Microsoft Office PowerPoint</Application>
  <PresentationFormat>Custom</PresentationFormat>
  <Paragraphs>71</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Feathered</vt:lpstr>
      <vt:lpstr>Chhatrapati Shivaji Terminus</vt:lpstr>
      <vt:lpstr>MEMBERS-</vt:lpstr>
      <vt:lpstr>Introduction to CST</vt:lpstr>
      <vt:lpstr>Interview questionnaire </vt:lpstr>
      <vt:lpstr>Interview 1  Name- Abdul Bahari  Occupation- Shoe seller  </vt:lpstr>
      <vt:lpstr>Interview 2  Name- Nagu Babu Johre Occupation- Banana seller  </vt:lpstr>
      <vt:lpstr>PLACES WE VISITED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Cst project</dc:title>
  <dc:creator>Harsh Patel</dc:creator>
  <cp:lastModifiedBy>DIPANNITA CHOWDHURY</cp:lastModifiedBy>
  <cp:revision>51</cp:revision>
  <dcterms:created xsi:type="dcterms:W3CDTF">2019-11-03T03:48:43Z</dcterms:created>
  <dcterms:modified xsi:type="dcterms:W3CDTF">2019-12-04T08:00:58Z</dcterms:modified>
</cp:coreProperties>
</file>