
<file path=[Content_Types].xml><?xml version="1.0" encoding="utf-8"?>
<Types xmlns="http://schemas.openxmlformats.org/package/2006/content-types">
  <Default ContentType="image/jpeg" Extension="jpeg"/>
  <Default ContentType="image/jpeg" Extension="jp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Props+xml" PartName="/ppt/presProps.xml"/>
  <Override ContentType="application/vnd.openxmlformats-officedocument.presentationml.presentation.main+xml" PartName="/ppt/presentation.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s="http://schemas.openxmlformats.org/officeDocument/2006/sharedTypes" xmlns:r="http://schemas.openxmlformats.org/officeDocument/2006/relationships" saveSubsetFonts="1">
  <p:sldMasterIdLst>
    <p:sldMasterId r:id="rId4" id="2147483648"/>
  </p:sldMasterIdLst>
  <p:sldIdLst>
    <p:sldId r:id="rId5" id="256"/>
    <p:sldId r:id="rId6" id="257"/>
    <p:sldId r:id="rId7" id="258"/>
    <p:sldId r:id="rId8" id="259"/>
    <p:sldId r:id="rId9" id="260"/>
    <p:sldId r:id="rId10" id="261"/>
    <p:sldId r:id="rId11" id="262"/>
    <p:sldId r:id="rId12" id="263"/>
    <p:sldId r:id="rId13" id="264"/>
    <p:sldId r:id="rId14" id="265"/>
    <p:sldId r:id="rId15" id="266"/>
  </p:sldIdLst>
  <p:sldSz cx="12192000" cy="6858000"/>
  <p:notesSz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cx="6858000" cy="9144000"/>
  <p:defaultTextSty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defPPr>
      <a:defRPr lang="en-US">
        <a:uFillTx/>
      </a:defRPr>
    </a:defPPr>
    <a:lvl1pPr algn="l" defTabSz="457200" eaLnBrk="1" hangingPunct="1" latinLnBrk="0" marL="0" rtl="0">
      <a:defRPr kern="1200" sz="1800">
        <a:solidFill>
          <a:schemeClr val="tx1"/>
        </a:solidFill>
        <a:uFillTx/>
        <a:latin typeface="+mn-lt"/>
        <a:ea typeface="+mn-ea"/>
        <a:cs typeface="+mn-cs"/>
      </a:defRPr>
    </a:lvl1pPr>
    <a:lvl2pPr algn="l" defTabSz="457200" eaLnBrk="1" hangingPunct="1" latinLnBrk="0" marL="457200" rtl="0">
      <a:defRPr kern="1200" sz="1800">
        <a:solidFill>
          <a:schemeClr val="tx1"/>
        </a:solidFill>
        <a:uFillTx/>
        <a:latin typeface="+mn-lt"/>
        <a:ea typeface="+mn-ea"/>
        <a:cs typeface="+mn-cs"/>
      </a:defRPr>
    </a:lvl2pPr>
    <a:lvl3pPr algn="l" defTabSz="457200" eaLnBrk="1" hangingPunct="1" latinLnBrk="0" marL="914400" rtl="0">
      <a:defRPr kern="1200" sz="1800">
        <a:solidFill>
          <a:schemeClr val="tx1"/>
        </a:solidFill>
        <a:uFillTx/>
        <a:latin typeface="+mn-lt"/>
        <a:ea typeface="+mn-ea"/>
        <a:cs typeface="+mn-cs"/>
      </a:defRPr>
    </a:lvl3pPr>
    <a:lvl4pPr algn="l" defTabSz="457200" eaLnBrk="1" hangingPunct="1" latinLnBrk="0" marL="1371600" rtl="0">
      <a:defRPr kern="1200" sz="1800">
        <a:solidFill>
          <a:schemeClr val="tx1"/>
        </a:solidFill>
        <a:uFillTx/>
        <a:latin typeface="+mn-lt"/>
        <a:ea typeface="+mn-ea"/>
        <a:cs typeface="+mn-cs"/>
      </a:defRPr>
    </a:lvl4pPr>
    <a:lvl5pPr algn="l" defTabSz="457200" eaLnBrk="1" hangingPunct="1" latinLnBrk="0" marL="1828800" rtl="0">
      <a:defRPr kern="1200" sz="1800">
        <a:solidFill>
          <a:schemeClr val="tx1"/>
        </a:solidFill>
        <a:uFillTx/>
        <a:latin typeface="+mn-lt"/>
        <a:ea typeface="+mn-ea"/>
        <a:cs typeface="+mn-cs"/>
      </a:defRPr>
    </a:lvl5pPr>
    <a:lvl6pPr algn="l" defTabSz="457200" eaLnBrk="1" hangingPunct="1" latinLnBrk="0" marL="2286000" rtl="0">
      <a:defRPr kern="1200" sz="1800">
        <a:solidFill>
          <a:schemeClr val="tx1"/>
        </a:solidFill>
        <a:uFillTx/>
        <a:latin typeface="+mn-lt"/>
        <a:ea typeface="+mn-ea"/>
        <a:cs typeface="+mn-cs"/>
      </a:defRPr>
    </a:lvl6pPr>
    <a:lvl7pPr algn="l" defTabSz="457200" eaLnBrk="1" hangingPunct="1" latinLnBrk="0" marL="2743200" rtl="0">
      <a:defRPr kern="1200" sz="1800">
        <a:solidFill>
          <a:schemeClr val="tx1"/>
        </a:solidFill>
        <a:uFillTx/>
        <a:latin typeface="+mn-lt"/>
        <a:ea typeface="+mn-ea"/>
        <a:cs typeface="+mn-cs"/>
      </a:defRPr>
    </a:lvl7pPr>
    <a:lvl8pPr algn="l" defTabSz="457200" eaLnBrk="1" hangingPunct="1" latinLnBrk="0" marL="3200400" rtl="0">
      <a:defRPr kern="1200" sz="1800">
        <a:solidFill>
          <a:schemeClr val="tx1"/>
        </a:solidFill>
        <a:uFillTx/>
        <a:latin typeface="+mn-lt"/>
        <a:ea typeface="+mn-ea"/>
        <a:cs typeface="+mn-cs"/>
      </a:defRPr>
    </a:lvl8pPr>
    <a:lvl9pPr algn="l" defTabSz="457200" eaLnBrk="1" hangingPunct="1" latinLnBrk="0" marL="3657600" rtl="0">
      <a:defRPr kern="1200" sz="1800">
        <a:solidFill>
          <a:schemeClr val="tx1"/>
        </a:solidFill>
        <a:uFillTx/>
        <a:latin typeface="+mn-lt"/>
        <a:ea typeface="+mn-ea"/>
        <a:cs typeface="+mn-cs"/>
      </a:defRPr>
    </a:lvl9pPr>
  </p:defaultTextStyle>
</p:presentation>
</file>

<file path=ppt/presProps.xml><?xml version="1.0" encoding="utf-8"?>
<p:presentationPr xmlns:a="http://schemas.openxmlformats.org/drawingml/2006/main" xmlns:p="http://schemas.openxmlformats.org/presentationml/2006/main" xmlns:s="http://schemas.openxmlformats.org/officeDocument/2006/sharedTypes" xmlns:r="http://schemas.openxmlformats.org/officeDocument/2006/relationships">
  <p:showPr showNarration="1">
    <p:present/>
    <p:sldAll/>
    <p:penCl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rgbClr val="FF0000"/>
    </p:penClr>
  </p:showPr>
</p:presentationPr>
</file>

<file path=ppt/tableStyles.xml><?xml version="1.0" encoding="utf-8"?>
<a:tblStyleLst xmlns:a="http://schemas.openxmlformats.org/drawingml/2006/main" xmlns:c="http://schemas.openxmlformats.org/drawingml/2006/chart" xmlns:wpg="http://schemas.microsoft.com/office/word/2010/wordprocessingGroup" xmlns:pic="http://schemas.openxmlformats.org/drawingml/2006/picture" xmlns:wps="http://schemas.microsoft.com/office/word/2010/wordprocessingShape" xmlns:p="http://schemas.openxmlformats.org/presentationml/2006/main" xmlns:s="http://schemas.openxmlformats.org/officeDocument/2006/sharedTypes" xmlns:r="http://schemas.openxmlformats.org/officeDocument/2006/relationships" xmlns:dgm="http://schemas.openxmlformats.org/drawingml/2006/diagram" xmlns:wpc="http://schemas.microsoft.com/office/word/2010/wordprocessingCanvas" def="{5C22544A-7EE6-4342-B048-85BDC9FD1C3A}"/>
</file>

<file path=ppt/viewProps.xml><?xml version="1.0" encoding="utf-8"?>
<p:viewPr xmlns:a="http://schemas.openxmlformats.org/drawingml/2006/main" xmlns:p="http://schemas.openxmlformats.org/presentationml/2006/main" xmlns:s="http://schemas.openxmlformats.org/officeDocument/2006/sharedTypes" xmlns:r="http://schemas.openxmlformats.org/officeDocument/2006/relationships" lastView="sldThumbnailView">
  <p:normalViewPr horzBarState="maximized">
    <p:restoredLeft autoAdjust="0" sz="14995"/>
    <p:restoredTop sz="94660"/>
  </p:normalViewPr>
  <p:slideViewPr>
    <p:cSldViewPr snapToGrid="0">
      <p:cViewPr varScale="1">
        <p:sca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x d="100" n="67"/>
          <a:sy d="100" n="67"/>
        </p:scale>
        <p:origin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x="644" y="36"/>
      </p:cViewPr>
    </p:cSldViewPr>
  </p:slideViewPr>
  <p:notesTextViewPr>
    <p:cViewPr>
      <p:sca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x d="1" n="1"/>
        <a:sy d="1" n="1"/>
      </p:scale>
      <p:origin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x="0" y="0"/>
    </p:cViewPr>
  </p:notesTextViewPr>
  <p:sorterViewPr>
    <p:cViewPr>
      <p:sca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x d="100" n="100"/>
        <a:sy d="100" n="100"/>
      </p:scale>
      <p:origin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x="0" y="0"/>
    </p:cViewPr>
  </p:sorterViewPr>
  <p:gridSpacing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cx="72008" cy="72008"/>
</p:viewPr>
</file>

<file path=ppt/_rels/presentation.xml.rels><?xml version="1.0" standalone="yes" ?><Relationships xmlns="http://schemas.openxmlformats.org/package/2006/relationships"><Relationship Id="rId1" Target="presProps.xml" Type="http://schemas.openxmlformats.org/officeDocument/2006/relationships/presProps"></Relationship><Relationship Id="rId2" Target="tableStyles.xml" Type="http://schemas.openxmlformats.org/officeDocument/2006/relationships/tableStyles"></Relationship><Relationship Id="rId3" Target="viewProps.xml" Type="http://schemas.openxmlformats.org/officeDocument/2006/relationships/viewProps"></Relationship><Relationship Id="rId4" Target="slideMasters/slideMaster1.xml" Type="http://schemas.openxmlformats.org/officeDocument/2006/relationships/slideMaster"></Relationship><Relationship Id="rId5" Target="slides/slide1.xml" Type="http://schemas.openxmlformats.org/officeDocument/2006/relationships/slide"></Relationship><Relationship Id="rId6" Target="slides/slide2.xml" Type="http://schemas.openxmlformats.org/officeDocument/2006/relationships/slide"></Relationship><Relationship Id="rId7" Target="slides/slide3.xml" Type="http://schemas.openxmlformats.org/officeDocument/2006/relationships/slide"></Relationship><Relationship Id="rId8" Target="slides/slide4.xml" Type="http://schemas.openxmlformats.org/officeDocument/2006/relationships/slide"></Relationship><Relationship Id="rId9" Target="slides/slide5.xml" Type="http://schemas.openxmlformats.org/officeDocument/2006/relationships/slide"></Relationship><Relationship Id="rId10" Target="slides/slide6.xml" Type="http://schemas.openxmlformats.org/officeDocument/2006/relationships/slide"></Relationship><Relationship Id="rId11" Target="slides/slide7.xml" Type="http://schemas.openxmlformats.org/officeDocument/2006/relationships/slide"></Relationship><Relationship Id="rId12" Target="slides/slide8.xml" Type="http://schemas.openxmlformats.org/officeDocument/2006/relationships/slide"></Relationship><Relationship Id="rId13" Target="slides/slide9.xml" Type="http://schemas.openxmlformats.org/officeDocument/2006/relationships/slide"></Relationship><Relationship Id="rId14" Target="slides/slide10.xml" Type="http://schemas.openxmlformats.org/officeDocument/2006/relationships/slide"></Relationship><Relationship Id="rId15" Target="slides/slide11.xml" Type="http://schemas.openxmlformats.org/officeDocument/2006/relationships/slide"></Relationship><Relationship Id="rId16" Target="theme/theme1.xml" Type="http://schemas.openxmlformats.org/officeDocument/2006/relationships/theme"></Relationship></Relationships>
</file>

<file path=ppt/slideLayouts/_rels/slideLayout1.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2.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3.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4.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5.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6.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7.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8.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9.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10.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11.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12.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slideLayout1.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showMasterSp="0" type="title">
  <p:cSld name="Title Slide">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grpSp>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8" name="Group 7"/>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3175"/>
            <a:ext cx="12198350" cy="6875463"/>
            <a:chOff x="0" y="3175"/>
            <a:chExt cx="12198350" cy="6875463"/>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1" name="Freeform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EditPoints="1"/>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0" y="3175"/>
              <a:ext cx="12192000" cy="6862763"/>
            </a:xfrm>
            <a:custGeom>
              <a:avLst/>
              <a:gdLst/>
              <a:ahLst/>
              <a:cxnLst/>
              <a:rect b="b" l="0" r="r" t="0"/>
              <a:pathLst>
                <a:path h="2160" w="384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7" name="Freeform 9"/>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EditPoints="1"/>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0" y="3175"/>
              <a:ext cx="12192000" cy="6862763"/>
            </a:xfrm>
            <a:custGeom>
              <a:avLst/>
              <a:gdLst/>
              <a:ahLst/>
              <a:cxnLst/>
              <a:rect b="b" l="0" r="r" t="0"/>
              <a:pathLst>
                <a:path h="2160" w="384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0" name="Freeform 1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EditPoints="1"/>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0" y="3175"/>
              <a:ext cx="12198350" cy="6875463"/>
            </a:xfrm>
            <a:custGeom>
              <a:avLst/>
              <a:gdLst/>
              <a:ahLst/>
              <a:cxnLst/>
              <a:rect b="b" l="0" r="r" t="0"/>
              <a:pathLst>
                <a:path h="2163" w="3840">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Date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0" sz="half" type="dt"/>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973319" y="6442524"/>
            <a:ext cx="2743200" cy="365125"/>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EE4585E2-CEDE-4079-90F6-9373A24FFB93}" type="datetimeFigureOut">
              <a:rPr lang="en-IN" smtClean="0">
                <a:uFillTx/>
              </a:rPr>
              <a:t>18-04-2020</a:t>
            </a:fld>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Footer Placeholder 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1" sz="quarter" type="ft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4032210" y="6442524"/>
            <a:ext cx="4114800" cy="365125"/>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lvl1pPr algn="ctr">
              <a:defRPr>
                <a:uFillTx/>
              </a:defRPr>
            </a:lvl1pPr>
          </a:lstStyle>
          <a:p>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Slide Number Placeholder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2"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466432" y="6442524"/>
            <a:ext cx="2755378" cy="365125"/>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ctr"/>
          <a:lstStyle>
            <a:lvl1pPr algn="l">
              <a:defRPr sz="1200">
                <a:uFillTx/>
              </a:defRPr>
            </a:lvl1pPr>
          </a:lstStyle>
          <a:p>
            <a:fld id="{1FA41F6F-EF73-4E9D-8C04-590FBBDB9CA2}" type="slidenum">
              <a:rPr lang="en-IN" smtClean="0">
                <a:uFillTx/>
              </a:rPr>
              <a:t>‹#›</a:t>
            </a:fld>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8" name="Freeform 57"/>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4456113" y="31750"/>
            <a:ext cx="0" cy="1588"/>
          </a:xfrm>
          <a:custGeom>
            <a:avLst/>
            <a:gdLst/>
            <a:ahLst/>
            <a:cxnLst/>
            <a:rect b="b" l="0" r="r" t="0"/>
            <a:pathLst>
              <a:path h="2" w="2">
                <a:moveTo>
                  <a:pt x="0" y="0"/>
                </a:moveTo>
                <a:lnTo>
                  <a:pt x="2" y="0"/>
                </a:lnTo>
                <a:lnTo>
                  <a:pt x="0" y="2"/>
                </a:lnTo>
                <a:lnTo>
                  <a:pt x="0" y="0"/>
                </a:lnTo>
                <a:close/>
              </a:path>
            </a:pathLst>
          </a:custGeom>
          <a:solidFill>
            <a:srgbClr val="30466D"/>
          </a:solidFill>
          <a:ln w="0">
            <a:solidFill>
              <a:srgbClr val="30466D"/>
            </a:solidFill>
            <a:prstDash val="solid"/>
            <a:round/>
          </a:ln>
        </p:spPr>
      </p:sp>
      <p:grpSp>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9" name="Group 8"/>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7320300" y="467784"/>
            <a:ext cx="4875213" cy="5922963"/>
            <a:chOff x="7320300" y="467784"/>
            <a:chExt cx="4875213" cy="5922963"/>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31" name="Freeform 206"/>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7320300" y="467784"/>
              <a:ext cx="4875213" cy="5922963"/>
            </a:xfrm>
            <a:custGeom>
              <a:avLst/>
              <a:gdLst/>
              <a:ahLst/>
              <a:cxnLst/>
              <a:rect b="b" l="0" r="r" t="0"/>
              <a:pathLst>
                <a:path h="3731" w="307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ln>
          </p:spPr>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37" name="Freeform 21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7505469" y="661988"/>
              <a:ext cx="4686300" cy="5543550"/>
            </a:xfrm>
            <a:custGeom>
              <a:avLst/>
              <a:gdLst/>
              <a:ahLst/>
              <a:cxnLst/>
              <a:rect b="b" l="0" r="r" t="0"/>
              <a:pathLst>
                <a:path h="3492" w="295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ln>
          </p:spPr>
        </p:sp>
        <p:cxnSp>
          <p:nvCxn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0" name="Straight Connector 9"/>
            <p:cNvCxn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Cxn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013399" y="4629095"/>
              <a:ext cx="694944" cy="0"/>
            </a:xfrm>
            <a:prstGeom prst="line">
              <a:avLst/>
            </a:prstGeom>
            <a:ln w="38100">
              <a:solidFill>
                <a:schemeClr val="bg2"/>
              </a:solidFill>
            </a:ln>
          </p:spPr>
          <p:sty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lnRef idx="1">
              <a:schemeClr val="accent1"/>
            </a:lnRef>
            <a:fillRef idx="0">
              <a:schemeClr val="accent1"/>
            </a:fillRef>
            <a:effectRef idx="0">
              <a:schemeClr val="accent1"/>
            </a:effectRef>
            <a:fontRef idx="minor">
              <a:schemeClr val="tx1"/>
            </a:fontRef>
          </p:style>
        </p:cxnSp>
      </p:gr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ctr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7920752" y="1023867"/>
            <a:ext cx="3793678" cy="3349641"/>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t">
            <a:normAutofit/>
          </a:bodyPr>
          <a:lstStyle>
            <a:lvl1pPr algn="l">
              <a:lnSpc>
                <a:spcPct val="105000"/>
              </a:lnSpc>
              <a:defRPr baseline="0" sz="3900">
                <a:solidFill>
                  <a:schemeClr val="bg2"/>
                </a:solidFill>
                <a:uFillTx/>
              </a:defRPr>
            </a:lvl1pPr>
          </a:lstStyle>
          <a:p>
            <a:r>
              <a:rPr lang="en-US">
                <a:uFillTx/>
              </a:rPr>
              <a:t>Click to edit Master title style</a:t>
            </a:r>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Subtitle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type="sub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7920752" y="4945377"/>
            <a:ext cx="3793678" cy="1037760"/>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t">
            <a:normAutofit/>
          </a:bodyPr>
          <a:lstStyle>
            <a:lvl1pPr algn="l" indent="0" marL="0">
              <a:lnSpc>
                <a:spcPct val="130000"/>
              </a:lnSpc>
              <a:buNone/>
              <a:defRPr baseline="0" sz="2000">
                <a:solidFill>
                  <a:schemeClr val="bg2"/>
                </a:solidFill>
                <a:uFillTx/>
              </a:defRPr>
            </a:lvl1pPr>
            <a:lvl2pPr algn="ctr" indent="0" marL="457200">
              <a:buNone/>
              <a:defRPr sz="2000">
                <a:uFillTx/>
              </a:defRPr>
            </a:lvl2pPr>
            <a:lvl3pPr algn="ctr" indent="0" marL="914400">
              <a:buNone/>
              <a:defRPr sz="1800">
                <a:uFillTx/>
              </a:defRPr>
            </a:lvl3pPr>
            <a:lvl4pPr algn="ctr" indent="0" marL="1371600">
              <a:buNone/>
              <a:defRPr sz="1600">
                <a:uFillTx/>
              </a:defRPr>
            </a:lvl4pPr>
            <a:lvl5pPr algn="ctr" indent="0" marL="1828800">
              <a:buNone/>
              <a:defRPr sz="1600">
                <a:uFillTx/>
              </a:defRPr>
            </a:lvl5pPr>
            <a:lvl6pPr algn="ctr" indent="0" marL="2286000">
              <a:buNone/>
              <a:defRPr sz="1600">
                <a:uFillTx/>
              </a:defRPr>
            </a:lvl6pPr>
            <a:lvl7pPr algn="ctr" indent="0" marL="2743200">
              <a:buNone/>
              <a:defRPr sz="1600">
                <a:uFillTx/>
              </a:defRPr>
            </a:lvl7pPr>
            <a:lvl8pPr algn="ctr" indent="0" marL="3200400">
              <a:buNone/>
              <a:defRPr sz="1600">
                <a:uFillTx/>
              </a:defRPr>
            </a:lvl8pPr>
            <a:lvl9pPr algn="ctr" indent="0" marL="3657600">
              <a:buNone/>
              <a:defRPr sz="1600">
                <a:uFillTx/>
              </a:defRPr>
            </a:lvl9pPr>
          </a:lstStyle>
          <a:p>
            <a:r>
              <a:rPr lang="en-US">
                <a:uFillTx/>
              </a:rPr>
              <a:t>Click to edit Master subtitle style</a:t>
            </a:r>
            <a:endParaRPr dirty="0" lang="en-US">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Layout>
</file>

<file path=ppt/slideLayouts/slideLayout2.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obj">
  <p:cSld name="Title and Content">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r>
              <a:rPr lang="en-US">
                <a:uFillTx/>
              </a:rPr>
              <a:t>Click to edit Master title style</a:t>
            </a:r>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Conten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Date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0" sz="half" type="dt"/>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EE4585E2-CEDE-4079-90F6-9373A24FFB93}" type="datetimeFigureOut">
              <a:rPr lang="en-IN" smtClean="0">
                <a:uFillTx/>
              </a:rPr>
              <a:t>18-04-2020</a:t>
            </a:fld>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Footer Placeholder 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1" sz="quarter" type="ft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Slide Number Placeholder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2"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1FA41F6F-EF73-4E9D-8C04-590FBBDB9CA2}" type="slidenum">
              <a:rPr lang="en-IN" smtClean="0">
                <a:uFillTx/>
              </a:rPr>
              <a:t>‹#›</a:t>
            </a:fld>
            <a:endParaRPr lang="en-IN">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Layout>
</file>

<file path=ppt/slideLayouts/slideLayout3.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showMasterSp="0" type="secHead">
  <p:cSld name="Section Header">
    <p:bg>
      <p:bgPr>
        <a:solidFill>
          <a:schemeClr val="accent1"/>
        </a:solidFill>
        <a:effectLst/>
      </p:bgPr>
    </p:bg>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0" name="Freeform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EditPoints="1"/>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0" y="-4679"/>
            <a:ext cx="12200615" cy="6862679"/>
          </a:xfrm>
          <a:custGeom>
            <a:avLst/>
            <a:gdLst/>
            <a:ahLst/>
            <a:cxnLst/>
            <a:rect b="b" l="0" r="r" t="0"/>
            <a:pathLst>
              <a:path h="2161" w="3845">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9" name="Group 8"/>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2452688" y="1262063"/>
            <a:ext cx="7286625" cy="4333875"/>
            <a:chOff x="2452688" y="1262063"/>
            <a:chExt cx="7286625" cy="4333875"/>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75" name="Freeform 159"/>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2452688" y="1262063"/>
              <a:ext cx="7286625" cy="4333875"/>
            </a:xfrm>
            <a:custGeom>
              <a:avLst/>
              <a:gdLst/>
              <a:ahLst/>
              <a:cxnLst/>
              <a:rect b="b" l="0" r="r" t="0"/>
              <a:pathLst>
                <a:path h="2730" w="459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ln>
          </p:spPr>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80" name="Freeform 16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EditPoints="1"/>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2643188" y="1452563"/>
              <a:ext cx="6905625" cy="3952875"/>
            </a:xfrm>
            <a:custGeom>
              <a:avLst/>
              <a:gdLst/>
              <a:ahLst/>
              <a:cxnLst/>
              <a:rect b="b" l="0" r="r" t="0"/>
              <a:pathLst>
                <a:path h="2490" w="435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ln>
          </p:spPr>
        </p:sp>
        <p:cxnSp>
          <p:nvCxn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85" name="Straight Connector 184"/>
            <p:cNvCxn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Cxn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5410200" y="3862794"/>
              <a:ext cx="1371600" cy="0"/>
            </a:xfrm>
            <a:prstGeom prst="line">
              <a:avLst/>
            </a:prstGeom>
            <a:ln w="38100">
              <a:solidFill>
                <a:schemeClr val="accent1"/>
              </a:solidFill>
            </a:ln>
          </p:spPr>
          <p:sty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lnRef idx="1">
              <a:schemeClr val="accent1"/>
            </a:lnRef>
            <a:fillRef idx="0">
              <a:schemeClr val="accent1"/>
            </a:fillRef>
            <a:effectRef idx="0">
              <a:schemeClr val="accent1"/>
            </a:effectRef>
            <a:fontRef idx="minor">
              <a:schemeClr val="tx1"/>
            </a:fontRef>
          </p:style>
        </p:cxnSp>
      </p:gr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Date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0" sz="half" type="dt"/>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984743" y="6296730"/>
            <a:ext cx="2743200" cy="365125"/>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lvl1pPr>
              <a:defRPr>
                <a:solidFill>
                  <a:schemeClr val="bg2"/>
                </a:solidFill>
                <a:uFillTx/>
              </a:defRPr>
            </a:lvl1pPr>
          </a:lstStyle>
          <a:p>
            <a:fld id="{EE4585E2-CEDE-4079-90F6-9373A24FFB93}" type="datetimeFigureOut">
              <a:rPr lang="en-IN" smtClean="0">
                <a:uFillTx/>
              </a:rPr>
              <a:t>18-04-2020</a:t>
            </a:fld>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Footer Placeholder 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1" sz="quarter" type="ft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4040910" y="6296730"/>
            <a:ext cx="4114800" cy="365125"/>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lvl1pPr algn="ctr">
              <a:defRPr>
                <a:solidFill>
                  <a:schemeClr val="bg2"/>
                </a:solidFill>
                <a:uFillTx/>
              </a:defRPr>
            </a:lvl1pPr>
          </a:lstStyle>
          <a:p>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Slide Number Placeholder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2"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464076" y="6296730"/>
            <a:ext cx="2781542" cy="365125"/>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ctr"/>
          <a:lstStyle>
            <a:lvl1pPr algn="l">
              <a:defRPr sz="1200">
                <a:solidFill>
                  <a:schemeClr val="bg2"/>
                </a:solidFill>
                <a:uFillTx/>
              </a:defRPr>
            </a:lvl1pPr>
          </a:lstStyle>
          <a:p>
            <a:fld id="{1FA41F6F-EF73-4E9D-8C04-590FBBDB9CA2}" type="slidenum">
              <a:rPr lang="en-IN" smtClean="0">
                <a:uFillTx/>
              </a:rPr>
              <a:t>‹#›</a:t>
            </a:fld>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3162301" y="1830579"/>
            <a:ext cx="5859724" cy="1841715"/>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t">
            <a:normAutofit/>
          </a:bodyPr>
          <a:lstStyle>
            <a:lvl1pPr algn="ctr">
              <a:lnSpc>
                <a:spcPct val="105000"/>
              </a:lnSpc>
              <a:defRPr baseline="0" sz="3900">
                <a:solidFill>
                  <a:schemeClr val="tx2">
                    <a:lumMod val="75000"/>
                    <a:lumOff val="25000"/>
                  </a:schemeClr>
                </a:solidFill>
                <a:uFillTx/>
              </a:defRPr>
            </a:lvl1pPr>
          </a:lstStyle>
          <a:p>
            <a:r>
              <a:rPr lang="en-US">
                <a:uFillTx/>
              </a:rPr>
              <a:t>Click to edit Master title style</a:t>
            </a:r>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Tex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type="body"/>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3814584" y="4176131"/>
            <a:ext cx="4566474" cy="1038807"/>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ormAutofit/>
          </a:bodyPr>
          <a:lstStyle>
            <a:lvl1pPr algn="ctr" indent="0" marL="0">
              <a:lnSpc>
                <a:spcPct val="130000"/>
              </a:lnSpc>
              <a:spcBef>
                <a:spcPts val="0"/>
              </a:spcBef>
              <a:buNone/>
              <a:defRPr baseline="0" sz="2000">
                <a:solidFill>
                  <a:schemeClr val="tx2">
                    <a:lumMod val="75000"/>
                    <a:lumOff val="25000"/>
                  </a:schemeClr>
                </a:solidFill>
                <a:uFillTx/>
              </a:defRPr>
            </a:lvl1pPr>
            <a:lvl2pPr indent="0" marL="457200">
              <a:buNone/>
              <a:defRPr sz="2000">
                <a:solidFill>
                  <a:schemeClr val="tx1">
                    <a:tint val="75000"/>
                  </a:schemeClr>
                </a:solidFill>
                <a:uFillTx/>
              </a:defRPr>
            </a:lvl2pPr>
            <a:lvl3pPr indent="0" marL="914400">
              <a:buNone/>
              <a:defRPr sz="1800">
                <a:solidFill>
                  <a:schemeClr val="tx1">
                    <a:tint val="75000"/>
                  </a:schemeClr>
                </a:solidFill>
                <a:uFillTx/>
              </a:defRPr>
            </a:lvl3pPr>
            <a:lvl4pPr indent="0" marL="1371600">
              <a:buNone/>
              <a:defRPr sz="1600">
                <a:solidFill>
                  <a:schemeClr val="tx1">
                    <a:tint val="75000"/>
                  </a:schemeClr>
                </a:solidFill>
                <a:uFillTx/>
              </a:defRPr>
            </a:lvl4pPr>
            <a:lvl5pPr indent="0" marL="1828800">
              <a:buNone/>
              <a:defRPr sz="1600">
                <a:solidFill>
                  <a:schemeClr val="tx1">
                    <a:tint val="75000"/>
                  </a:schemeClr>
                </a:solidFill>
                <a:uFillTx/>
              </a:defRPr>
            </a:lvl5pPr>
            <a:lvl6pPr indent="0" marL="2286000">
              <a:buNone/>
              <a:defRPr sz="1600">
                <a:solidFill>
                  <a:schemeClr val="tx1">
                    <a:tint val="75000"/>
                  </a:schemeClr>
                </a:solidFill>
                <a:uFillTx/>
              </a:defRPr>
            </a:lvl6pPr>
            <a:lvl7pPr indent="0" marL="2743200">
              <a:buNone/>
              <a:defRPr sz="1600">
                <a:solidFill>
                  <a:schemeClr val="tx1">
                    <a:tint val="75000"/>
                  </a:schemeClr>
                </a:solidFill>
                <a:uFillTx/>
              </a:defRPr>
            </a:lvl7pPr>
            <a:lvl8pPr indent="0" marL="3200400">
              <a:buNone/>
              <a:defRPr sz="1600">
                <a:solidFill>
                  <a:schemeClr val="tx1">
                    <a:tint val="75000"/>
                  </a:schemeClr>
                </a:solidFill>
                <a:uFillTx/>
              </a:defRPr>
            </a:lvl8pPr>
            <a:lvl9pPr indent="0" marL="3657600">
              <a:buNone/>
              <a:defRPr sz="1600">
                <a:solidFill>
                  <a:schemeClr val="tx1">
                    <a:tint val="75000"/>
                  </a:schemeClr>
                </a:solidFill>
                <a:uFillTx/>
              </a:defRPr>
            </a:lvl9pPr>
          </a:lstStyle>
          <a:p>
            <a:pPr lvl="0"/>
            <a:r>
              <a:rPr lang="en-US">
                <a:uFillTx/>
              </a:rPr>
              <a:t>Click to edit Master text styles</a:t>
            </a: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Layout>
</file>

<file path=ppt/slideLayouts/slideLayout4.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twoObj">
  <p:cSld name="Two Content">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r>
              <a:rPr lang="en-US">
                <a:uFillTx/>
              </a:rPr>
              <a:t>Click to edit Master title style</a:t>
            </a:r>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Conten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sz="half"/>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2933699" y="2438399"/>
            <a:ext cx="4160520" cy="3657601"/>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Content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2" sz="half"/>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7543751" y="2438399"/>
            <a:ext cx="4160520" cy="3657601"/>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Date Placeholder 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0" sz="half" type="dt"/>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EE4585E2-CEDE-4079-90F6-9373A24FFB93}" type="datetimeFigureOut">
              <a:rPr lang="en-IN" smtClean="0">
                <a:uFillTx/>
              </a:rPr>
              <a:t>18-04-2020</a:t>
            </a:fld>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Footer Placeholder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1" sz="quarter" type="ft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7" name="Slide Number Placeholder 6"/>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2"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1FA41F6F-EF73-4E9D-8C04-590FBBDB9CA2}" type="slidenum">
              <a:rPr lang="en-IN" smtClean="0">
                <a:uFillTx/>
              </a:rPr>
              <a:t>‹#›</a:t>
            </a:fld>
            <a:endParaRPr lang="en-IN">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Layout>
</file>

<file path=ppt/slideLayouts/slideLayout5.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twoTxTwoObj">
  <p:cSld name="Comparison">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2933698" y="566928"/>
            <a:ext cx="8770573" cy="1563624"/>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r>
              <a:rPr lang="en-US">
                <a:uFillTx/>
              </a:rPr>
              <a:t>Click to edit Master title style</a:t>
            </a:r>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Tex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type="body"/>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2933699" y="2456408"/>
            <a:ext cx="4160520" cy="823912"/>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b"/>
          <a:lstStyle>
            <a:lvl1pPr indent="0" marL="0">
              <a:lnSpc>
                <a:spcPct val="99000"/>
              </a:lnSpc>
              <a:buNone/>
              <a:defRPr b="0" baseline="0" sz="2400">
                <a:solidFill>
                  <a:schemeClr val="accent2"/>
                </a:solidFill>
                <a:uFillTx/>
              </a:defRPr>
            </a:lvl1pPr>
            <a:lvl2pPr indent="0" marL="457200">
              <a:buNone/>
              <a:defRPr b="1" sz="2000">
                <a:uFillTx/>
              </a:defRPr>
            </a:lvl2pPr>
            <a:lvl3pPr indent="0" marL="914400">
              <a:buNone/>
              <a:defRPr b="1" sz="1800">
                <a:uFillTx/>
              </a:defRPr>
            </a:lvl3pPr>
            <a:lvl4pPr indent="0" marL="1371600">
              <a:buNone/>
              <a:defRPr b="1" sz="1600">
                <a:uFillTx/>
              </a:defRPr>
            </a:lvl4pPr>
            <a:lvl5pPr indent="0" marL="1828800">
              <a:buNone/>
              <a:defRPr b="1" sz="1600">
                <a:uFillTx/>
              </a:defRPr>
            </a:lvl5pPr>
            <a:lvl6pPr indent="0" marL="2286000">
              <a:buNone/>
              <a:defRPr b="1" sz="1600">
                <a:uFillTx/>
              </a:defRPr>
            </a:lvl6pPr>
            <a:lvl7pPr indent="0" marL="2743200">
              <a:buNone/>
              <a:defRPr b="1" sz="1600">
                <a:uFillTx/>
              </a:defRPr>
            </a:lvl7pPr>
            <a:lvl8pPr indent="0" marL="3200400">
              <a:buNone/>
              <a:defRPr b="1" sz="1600">
                <a:uFillTx/>
              </a:defRPr>
            </a:lvl8pPr>
            <a:lvl9pPr indent="0" marL="3657600">
              <a:buNone/>
              <a:defRPr b="1" sz="1600">
                <a:uFillTx/>
              </a:defRPr>
            </a:lvl9pPr>
          </a:lstStyle>
          <a:p>
            <a:pPr lvl="0"/>
            <a:r>
              <a:rPr lang="en-US">
                <a:uFillTx/>
              </a:rPr>
              <a:t>Click to edit Master text styles</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Content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2" sz="half"/>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2933699" y="3316639"/>
            <a:ext cx="4160520" cy="2779361"/>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Text Placeholder 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3" sz="quarter" type="body"/>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7543751" y="2456408"/>
            <a:ext cx="4160520" cy="823912"/>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b"/>
          <a:lstStyle>
            <a:lvl1pPr indent="0" marL="0">
              <a:lnSpc>
                <a:spcPct val="99000"/>
              </a:lnSpc>
              <a:buNone/>
              <a:defRPr b="0" baseline="0" sz="2400">
                <a:solidFill>
                  <a:schemeClr val="accent2"/>
                </a:solidFill>
                <a:uFillTx/>
              </a:defRPr>
            </a:lvl1pPr>
            <a:lvl2pPr indent="0" marL="457200">
              <a:buNone/>
              <a:defRPr b="1" sz="2000">
                <a:uFillTx/>
              </a:defRPr>
            </a:lvl2pPr>
            <a:lvl3pPr indent="0" marL="914400">
              <a:buNone/>
              <a:defRPr b="1" sz="1800">
                <a:uFillTx/>
              </a:defRPr>
            </a:lvl3pPr>
            <a:lvl4pPr indent="0" marL="1371600">
              <a:buNone/>
              <a:defRPr b="1" sz="1600">
                <a:uFillTx/>
              </a:defRPr>
            </a:lvl4pPr>
            <a:lvl5pPr indent="0" marL="1828800">
              <a:buNone/>
              <a:defRPr b="1" sz="1600">
                <a:uFillTx/>
              </a:defRPr>
            </a:lvl5pPr>
            <a:lvl6pPr indent="0" marL="2286000">
              <a:buNone/>
              <a:defRPr b="1" sz="1600">
                <a:uFillTx/>
              </a:defRPr>
            </a:lvl6pPr>
            <a:lvl7pPr indent="0" marL="2743200">
              <a:buNone/>
              <a:defRPr b="1" sz="1600">
                <a:uFillTx/>
              </a:defRPr>
            </a:lvl7pPr>
            <a:lvl8pPr indent="0" marL="3200400">
              <a:buNone/>
              <a:defRPr b="1" sz="1600">
                <a:uFillTx/>
              </a:defRPr>
            </a:lvl8pPr>
            <a:lvl9pPr indent="0" marL="3657600">
              <a:buNone/>
              <a:defRPr b="1" sz="1600">
                <a:uFillTx/>
              </a:defRPr>
            </a:lvl9pPr>
          </a:lstStyle>
          <a:p>
            <a:pPr lvl="0"/>
            <a:r>
              <a:rPr lang="en-US">
                <a:uFillTx/>
              </a:rPr>
              <a:t>Click to edit Master text styles</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Content Placeholder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4" sz="quarte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7543751" y="3316639"/>
            <a:ext cx="4160520" cy="2779361"/>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7" name="Date Placeholder 6"/>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0" sz="half" type="dt"/>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EE4585E2-CEDE-4079-90F6-9373A24FFB93}" type="datetimeFigureOut">
              <a:rPr lang="en-IN" smtClean="0">
                <a:uFillTx/>
              </a:rPr>
              <a:t>18-04-2020</a:t>
            </a:fld>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8" name="Footer Placeholder 7"/>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1" sz="quarter" type="ft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9" name="Slide Number Placeholder 8"/>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2"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1FA41F6F-EF73-4E9D-8C04-590FBBDB9CA2}" type="slidenum">
              <a:rPr lang="en-IN" smtClean="0">
                <a:uFillTx/>
              </a:rPr>
              <a:t>‹#›</a:t>
            </a:fld>
            <a:endParaRPr lang="en-IN">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Layout>
</file>

<file path=ppt/slideLayouts/slideLayout6.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titleOnly">
  <p:cSld name="Title Only">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r>
              <a:rPr lang="en-US">
                <a:uFillTx/>
              </a:rPr>
              <a:t>Click to edit Master title style</a:t>
            </a:r>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Date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0" sz="half" type="dt"/>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EE4585E2-CEDE-4079-90F6-9373A24FFB93}" type="datetimeFigureOut">
              <a:rPr lang="en-IN" smtClean="0">
                <a:uFillTx/>
              </a:rPr>
              <a:t>18-04-2020</a:t>
            </a:fld>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Footer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1" sz="quarter" type="ft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Slide Number Placeholder 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2"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1FA41F6F-EF73-4E9D-8C04-590FBBDB9CA2}" type="slidenum">
              <a:rPr lang="en-IN" smtClean="0">
                <a:uFillTx/>
              </a:rPr>
              <a:t>‹#›</a:t>
            </a:fld>
            <a:endParaRPr lang="en-IN">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Layout>
</file>

<file path=ppt/slideLayouts/slideLayout7.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showMasterSp="0" type="blank">
  <p:cSld name="Blank">
    <p:bg>
      <p:bgPr>
        <a:solidFill>
          <a:schemeClr val="bg2"/>
        </a:solidFill>
        <a:effectLst/>
      </p:bgPr>
    </p:bg>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grpSp>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Group 4"/>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400714" y="362425"/>
            <a:ext cx="3495979" cy="6204388"/>
            <a:chOff x="400714" y="362425"/>
            <a:chExt cx="3495979" cy="6204388"/>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Freeform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EditPoints="1"/>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400714" y="362425"/>
              <a:ext cx="2218442" cy="6204388"/>
            </a:xfrm>
            <a:custGeom>
              <a:avLst/>
              <a:gdLst/>
              <a:ahLst/>
              <a:cxnLst/>
              <a:rect b="b" l="0" r="r" t="0"/>
              <a:pathLst>
                <a:path h="1954" w="697">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7" name="Freeform 1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EditPoints="1"/>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1133752" y="1810138"/>
              <a:ext cx="2762941" cy="4746626"/>
            </a:xfrm>
            <a:custGeom>
              <a:avLst/>
              <a:gdLst/>
              <a:ahLst/>
              <a:cxnLst/>
              <a:rect b="b" l="0" r="r" t="0"/>
              <a:pathLst>
                <a:path h="1495" w="869">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Date Placeholder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0" sz="half" type="dt"/>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EE4585E2-CEDE-4079-90F6-9373A24FFB93}" type="datetimeFigureOut">
              <a:rPr lang="en-IN" smtClean="0">
                <a:uFillTx/>
              </a:rPr>
              <a:t>18-04-2020</a:t>
            </a:fld>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Footer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1" sz="quarter" type="ft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Slide Number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2"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1FA41F6F-EF73-4E9D-8C04-590FBBDB9CA2}" type="slidenum">
              <a:rPr lang="en-IN" smtClean="0">
                <a:uFillTx/>
              </a:rPr>
              <a:t>‹#›</a:t>
            </a:fld>
            <a:endParaRPr lang="en-IN">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Layout>
</file>

<file path=ppt/slideLayouts/slideLayout8.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showMasterSp="0" type="objTx">
  <p:cSld name="Content with Caption">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8" name="Freeform 1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EditPoints="1"/>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flipH="1" rot="2047334">
            <a:off x="8572457" y="453681"/>
            <a:ext cx="3409445" cy="5857295"/>
          </a:xfrm>
          <a:custGeom>
            <a:avLst/>
            <a:gdLst/>
            <a:ahLst/>
            <a:cxnLst/>
            <a:rect b="b" l="0" r="r" t="0"/>
            <a:pathLst>
              <a:path h="1495" w="869">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476488" y="1503907"/>
            <a:ext cx="3227715" cy="1687924"/>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b">
            <a:normAutofit/>
          </a:bodyPr>
          <a:lstStyle>
            <a:lvl1pPr>
              <a:lnSpc>
                <a:spcPct val="104000"/>
              </a:lnSpc>
              <a:defRPr sz="3400">
                <a:uFillTx/>
              </a:defRPr>
            </a:lvl1pPr>
          </a:lstStyle>
          <a:p>
            <a:r>
              <a:rPr lang="en-US">
                <a:uFillTx/>
              </a:rPr>
              <a:t>Click to edit Master title style</a:t>
            </a:r>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Conten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487730" y="441414"/>
            <a:ext cx="7597040" cy="5654586"/>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lvl1pPr>
              <a:defRPr sz="2000">
                <a:uFillTx/>
              </a:defRPr>
            </a:lvl1pPr>
            <a:lvl2pPr>
              <a:defRPr sz="1800">
                <a:uFillTx/>
              </a:defRPr>
            </a:lvl2pPr>
            <a:lvl3pPr>
              <a:defRPr sz="1600">
                <a:uFillTx/>
              </a:defRPr>
            </a:lvl3pPr>
            <a:lvl4pPr>
              <a:defRPr sz="1400">
                <a:uFillTx/>
              </a:defRPr>
            </a:lvl4pPr>
            <a:lvl5pPr>
              <a:defRPr sz="1400">
                <a:uFillTx/>
              </a:defRPr>
            </a:lvl5pPr>
            <a:lvl6pPr>
              <a:defRPr sz="1400">
                <a:uFillTx/>
              </a:defRPr>
            </a:lvl6pPr>
            <a:lvl7pPr>
              <a:defRPr sz="1400">
                <a:uFillTx/>
              </a:defRPr>
            </a:lvl7pPr>
            <a:lvl8pPr>
              <a:defRPr sz="1400">
                <a:uFillTx/>
              </a:defRPr>
            </a:lvl8pPr>
            <a:lvl9pPr>
              <a:defRPr sz="1400">
                <a:uFillTx/>
              </a:defRPr>
            </a:lvl9p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Text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2" sz="half" type="body"/>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476488" y="3223803"/>
            <a:ext cx="3227715" cy="2872197"/>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lvl1pPr indent="0" marL="0">
              <a:spcBef>
                <a:spcPts val="1400"/>
              </a:spcBef>
              <a:buNone/>
              <a:defRPr sz="1600">
                <a:uFillTx/>
              </a:defRPr>
            </a:lvl1pPr>
            <a:lvl2pPr indent="0" marL="457200">
              <a:buNone/>
              <a:defRPr sz="1400">
                <a:uFillTx/>
              </a:defRPr>
            </a:lvl2pPr>
            <a:lvl3pPr indent="0" marL="914400">
              <a:buNone/>
              <a:defRPr sz="1200">
                <a:uFillTx/>
              </a:defRPr>
            </a:lvl3pPr>
            <a:lvl4pPr indent="0" marL="1371600">
              <a:buNone/>
              <a:defRPr sz="1000">
                <a:uFillTx/>
              </a:defRPr>
            </a:lvl4pPr>
            <a:lvl5pPr indent="0" marL="1828800">
              <a:buNone/>
              <a:defRPr sz="1000">
                <a:uFillTx/>
              </a:defRPr>
            </a:lvl5pPr>
            <a:lvl6pPr indent="0" marL="2286000">
              <a:buNone/>
              <a:defRPr sz="1000">
                <a:uFillTx/>
              </a:defRPr>
            </a:lvl6pPr>
            <a:lvl7pPr indent="0" marL="2743200">
              <a:buNone/>
              <a:defRPr sz="1000">
                <a:uFillTx/>
              </a:defRPr>
            </a:lvl7pPr>
            <a:lvl8pPr indent="0" marL="3200400">
              <a:buNone/>
              <a:defRPr sz="1000">
                <a:uFillTx/>
              </a:defRPr>
            </a:lvl8pPr>
            <a:lvl9pPr indent="0" marL="3657600">
              <a:buNone/>
              <a:defRPr sz="1000">
                <a:uFillTx/>
              </a:defRPr>
            </a:lvl9pPr>
          </a:lstStyle>
          <a:p>
            <a:pPr lvl="0"/>
            <a:r>
              <a:rPr lang="en-US">
                <a:uFillTx/>
              </a:rPr>
              <a:t>Click to edit Master text styles</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Date Placeholder 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0" sz="half" type="dt"/>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476555" y="6286500"/>
            <a:ext cx="3227715" cy="365125"/>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lvl1pPr algn="l">
              <a:defRPr>
                <a:uFillTx/>
              </a:defRPr>
            </a:lvl1pPr>
          </a:lstStyle>
          <a:p>
            <a:fld id="{EE4585E2-CEDE-4079-90F6-9373A24FFB93}" type="datetimeFigureOut">
              <a:rPr lang="en-IN" smtClean="0">
                <a:uFillTx/>
              </a:rPr>
              <a:t>18-04-2020</a:t>
            </a:fld>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Footer Placeholder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1" sz="quarter" type="ft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487730" y="6286500"/>
            <a:ext cx="7597040" cy="365125"/>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lvl1pPr algn="l">
              <a:defRPr>
                <a:uFillTx/>
              </a:defRPr>
            </a:lvl1pPr>
          </a:lstStyle>
          <a:p>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7" name="Slide Number Placeholder 6"/>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2"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476488" y="373604"/>
            <a:ext cx="3227715" cy="816481"/>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t"/>
          <a:lstStyle>
            <a:lvl1pPr algn="l">
              <a:defRPr sz="4400">
                <a:uFillTx/>
              </a:defRPr>
            </a:lvl1pPr>
          </a:lstStyle>
          <a:p>
            <a:fld id="{1FA41F6F-EF73-4E9D-8C04-590FBBDB9CA2}" type="slidenum">
              <a:rPr lang="en-IN" smtClean="0">
                <a:uFillTx/>
              </a:rPr>
              <a:t>‹#›</a:t>
            </a:fld>
            <a:endParaRPr lang="en-IN">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Layout>
</file>

<file path=ppt/slideLayouts/slideLayout9.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showMasterSp="0" type="picTx">
  <p:cSld name="Picture with Caption">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2" name="Freeform 1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EditPoints="1"/>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flipH="1" rot="2047334">
            <a:off x="8572457" y="453681"/>
            <a:ext cx="3409445" cy="5857295"/>
          </a:xfrm>
          <a:custGeom>
            <a:avLst/>
            <a:gdLst/>
            <a:ahLst/>
            <a:cxnLst/>
            <a:rect b="b" l="0" r="r" t="0"/>
            <a:pathLst>
              <a:path h="1495" w="869">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476488" y="1503910"/>
            <a:ext cx="3230625" cy="1687924"/>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b">
            <a:noAutofit/>
          </a:bodyPr>
          <a:lstStyle>
            <a:lvl1pPr>
              <a:lnSpc>
                <a:spcPct val="104000"/>
              </a:lnSpc>
              <a:defRPr sz="3400">
                <a:uFillTx/>
              </a:defRPr>
            </a:lvl1pPr>
          </a:lstStyle>
          <a:p>
            <a:r>
              <a:rPr lang="en-US">
                <a:uFillTx/>
              </a:rPr>
              <a:t>Click to edit Master title style</a:t>
            </a:r>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Picture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ChangeAspect="1" noGrp="1"/>
          </p:cNvSpPr>
          <p:nvPr>
            <p:ph idx="1" type="pic"/>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8102651" cy="6857999"/>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t"/>
          <a:lstStyle>
            <a:lvl1pPr indent="0" marL="0">
              <a:buNone/>
              <a:defRPr sz="3200">
                <a:uFillTx/>
              </a:defRPr>
            </a:lvl1pPr>
            <a:lvl2pPr indent="0" marL="457200">
              <a:buNone/>
              <a:defRPr sz="2800">
                <a:uFillTx/>
              </a:defRPr>
            </a:lvl2pPr>
            <a:lvl3pPr indent="0" marL="914400">
              <a:buNone/>
              <a:defRPr sz="2400">
                <a:uFillTx/>
              </a:defRPr>
            </a:lvl3pPr>
            <a:lvl4pPr indent="0" marL="1371600">
              <a:buNone/>
              <a:defRPr sz="2000">
                <a:uFillTx/>
              </a:defRPr>
            </a:lvl4pPr>
            <a:lvl5pPr indent="0" marL="1828800">
              <a:buNone/>
              <a:defRPr sz="2000">
                <a:uFillTx/>
              </a:defRPr>
            </a:lvl5pPr>
            <a:lvl6pPr indent="0" marL="2286000">
              <a:buNone/>
              <a:defRPr sz="2000">
                <a:uFillTx/>
              </a:defRPr>
            </a:lvl6pPr>
            <a:lvl7pPr indent="0" marL="2743200">
              <a:buNone/>
              <a:defRPr sz="2000">
                <a:uFillTx/>
              </a:defRPr>
            </a:lvl7pPr>
            <a:lvl8pPr indent="0" marL="3200400">
              <a:buNone/>
              <a:defRPr sz="2000">
                <a:uFillTx/>
              </a:defRPr>
            </a:lvl8pPr>
            <a:lvl9pPr indent="0" marL="3657600">
              <a:buNone/>
              <a:defRPr sz="2000">
                <a:uFillTx/>
              </a:defRPr>
            </a:lvl9pPr>
          </a:lstStyle>
          <a:p>
            <a:r>
              <a:rPr lang="en-US">
                <a:uFillTx/>
              </a:rPr>
              <a:t>Click icon to add picture</a:t>
            </a:r>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Text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2" sz="half" type="body"/>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476488" y="3223806"/>
            <a:ext cx="3227832" cy="2872194"/>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lvl1pPr indent="0" marL="0">
              <a:spcBef>
                <a:spcPts val="1400"/>
              </a:spcBef>
              <a:buNone/>
              <a:defRPr sz="1600">
                <a:uFillTx/>
              </a:defRPr>
            </a:lvl1pPr>
            <a:lvl2pPr indent="0" marL="457200">
              <a:buNone/>
              <a:defRPr sz="1400">
                <a:uFillTx/>
              </a:defRPr>
            </a:lvl2pPr>
            <a:lvl3pPr indent="0" marL="914400">
              <a:buNone/>
              <a:defRPr sz="1200">
                <a:uFillTx/>
              </a:defRPr>
            </a:lvl3pPr>
            <a:lvl4pPr indent="0" marL="1371600">
              <a:buNone/>
              <a:defRPr sz="1000">
                <a:uFillTx/>
              </a:defRPr>
            </a:lvl4pPr>
            <a:lvl5pPr indent="0" marL="1828800">
              <a:buNone/>
              <a:defRPr sz="1000">
                <a:uFillTx/>
              </a:defRPr>
            </a:lvl5pPr>
            <a:lvl6pPr indent="0" marL="2286000">
              <a:buNone/>
              <a:defRPr sz="1000">
                <a:uFillTx/>
              </a:defRPr>
            </a:lvl6pPr>
            <a:lvl7pPr indent="0" marL="2743200">
              <a:buNone/>
              <a:defRPr sz="1000">
                <a:uFillTx/>
              </a:defRPr>
            </a:lvl7pPr>
            <a:lvl8pPr indent="0" marL="3200400">
              <a:buNone/>
              <a:defRPr sz="1000">
                <a:uFillTx/>
              </a:defRPr>
            </a:lvl8pPr>
            <a:lvl9pPr indent="0" marL="3657600">
              <a:buNone/>
              <a:defRPr sz="1000">
                <a:uFillTx/>
              </a:defRPr>
            </a:lvl9pPr>
          </a:lstStyle>
          <a:p>
            <a:pPr lvl="0"/>
            <a:r>
              <a:rPr lang="en-US">
                <a:uFillTx/>
              </a:rPr>
              <a:t>Click to edit Master text styles</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Date Placeholder 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0" sz="half" type="dt"/>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476488" y="6291072"/>
            <a:ext cx="3227832" cy="365125"/>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lvl1pPr algn="l">
              <a:defRPr>
                <a:uFillTx/>
              </a:defRPr>
            </a:lvl1pPr>
          </a:lstStyle>
          <a:p>
            <a:fld id="{EE4585E2-CEDE-4079-90F6-9373A24FFB93}" type="datetimeFigureOut">
              <a:rPr lang="en-IN" smtClean="0">
                <a:uFillTx/>
              </a:rPr>
              <a:t>18-04-2020</a:t>
            </a:fld>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Footer Placeholder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1" sz="quarter" type="ft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487731" y="6291072"/>
            <a:ext cx="7598664" cy="365125"/>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lvl1pPr algn="l">
              <a:defRPr>
                <a:uFillTx/>
              </a:defRPr>
            </a:lvl1pPr>
          </a:lstStyle>
          <a:p>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7" name="Slide Number Placeholder 6"/>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2"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476488" y="373607"/>
            <a:ext cx="3227832" cy="816482"/>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t"/>
          <a:lstStyle>
            <a:lvl1pPr algn="l">
              <a:defRPr sz="4400">
                <a:uFillTx/>
              </a:defRPr>
            </a:lvl1pPr>
          </a:lstStyle>
          <a:p>
            <a:fld id="{1FA41F6F-EF73-4E9D-8C04-590FBBDB9CA2}" type="slidenum">
              <a:rPr lang="en-IN" smtClean="0">
                <a:uFillTx/>
              </a:rPr>
              <a:t>‹#›</a:t>
            </a:fld>
            <a:endParaRPr lang="en-IN">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Layout>
</file>

<file path=ppt/slideLayouts/slideLayout10.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vertTx">
  <p:cSld name="Title and Vertical Text">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r>
              <a:rPr lang="en-US">
                <a:uFillTx/>
              </a:rPr>
              <a:t>Click to edit Master title style</a:t>
            </a:r>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Vertical Tex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orient="vert" type="body"/>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vert="eaVert"/>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Date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0" sz="half" type="dt"/>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EE4585E2-CEDE-4079-90F6-9373A24FFB93}" type="datetimeFigureOut">
              <a:rPr lang="en-IN" smtClean="0">
                <a:uFillTx/>
              </a:rPr>
              <a:t>18-04-2020</a:t>
            </a:fld>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Footer Placeholder 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1" sz="quarter" type="ft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Slide Number Placeholder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2"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1FA41F6F-EF73-4E9D-8C04-590FBBDB9CA2}" type="slidenum">
              <a:rPr lang="en-IN" smtClean="0">
                <a:uFillTx/>
              </a:rPr>
              <a:t>‹#›</a:t>
            </a:fld>
            <a:endParaRPr lang="en-IN">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Layout>
</file>

<file path=ppt/slideLayouts/slideLayout11.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showMasterSp="0" type="vertTitleAndTx">
  <p:cSld name="Vertical Title and Text">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grpSp>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8" name="Group 7"/>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400714" y="362425"/>
            <a:ext cx="3495979" cy="6204388"/>
            <a:chOff x="400714" y="362425"/>
            <a:chExt cx="3495979" cy="6204388"/>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5" name="Freeform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EditPoints="1"/>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400714" y="362425"/>
              <a:ext cx="2218442" cy="6204388"/>
            </a:xfrm>
            <a:custGeom>
              <a:avLst/>
              <a:gdLst/>
              <a:ahLst/>
              <a:cxnLst/>
              <a:rect b="b" l="0" r="r" t="0"/>
              <a:pathLst>
                <a:path h="1954" w="697">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6" name="Freeform 1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EditPoints="1"/>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1133752" y="1810138"/>
              <a:ext cx="2762941" cy="4746626"/>
            </a:xfrm>
            <a:custGeom>
              <a:avLst/>
              <a:gdLst/>
              <a:ahLst/>
              <a:cxnLst/>
              <a:rect b="b" l="0" r="r" t="0"/>
              <a:pathLst>
                <a:path h="1495" w="869">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Vertical 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orient="vert"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9277965" y="507037"/>
            <a:ext cx="1571626" cy="5339932"/>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vert="eaVert"/>
          <a:lstStyle/>
          <a:p>
            <a:r>
              <a:rPr lang="en-US">
                <a:uFillTx/>
              </a:rPr>
              <a:t>Click to edit Master title style</a:t>
            </a:r>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Vertical Tex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orient="vert" type="body"/>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2933700" y="524373"/>
            <a:ext cx="5959577" cy="5322596"/>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vert="eaVert"/>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Date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0" sz="half" type="dt"/>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9277965" y="6296615"/>
            <a:ext cx="2505996" cy="365125"/>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EE4585E2-CEDE-4079-90F6-9373A24FFB93}" type="datetimeFigureOut">
              <a:rPr lang="en-IN" smtClean="0">
                <a:uFillTx/>
              </a:rPr>
              <a:t>18-04-2020</a:t>
            </a:fld>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Footer Placeholder 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1" sz="quarter" type="ft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2933699" y="6296615"/>
            <a:ext cx="5959577" cy="365125"/>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Slide Number Placeholder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2"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rot="5400000">
            <a:off x="8734643" y="2853201"/>
            <a:ext cx="5383267" cy="604269"/>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lvl1pPr algn="l">
              <a:defRPr>
                <a:uFillTx/>
              </a:defRPr>
            </a:lvl1pPr>
          </a:lstStyle>
          <a:p>
            <a:fld id="{1FA41F6F-EF73-4E9D-8C04-590FBBDB9CA2}" type="slidenum">
              <a:rPr lang="en-IN" smtClean="0">
                <a:uFillTx/>
              </a:rPr>
              <a:t>‹#›</a:t>
            </a:fld>
            <a:endParaRPr lang="en-IN">
              <a:uFillTx/>
            </a:endParaRPr>
          </a:p>
        </p:txBody>
      </p:sp>
      <p:cxnSp>
        <p:nvCxn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7" name="Straight Connector 6"/>
          <p:cNvCxn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Cxn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9111582" y="571502"/>
            <a:ext cx="0" cy="5275467"/>
          </a:xfrm>
          <a:prstGeom prst="line">
            <a:avLst/>
          </a:prstGeom>
          <a:ln w="38100">
            <a:solidFill>
              <a:schemeClr val="accent2"/>
            </a:solidFill>
          </a:ln>
        </p:spPr>
        <p:sty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lnRef idx="1">
            <a:schemeClr val="accent1"/>
          </a:lnRef>
          <a:fillRef idx="0">
            <a:schemeClr val="accent1"/>
          </a:fillRef>
          <a:effectRef idx="0">
            <a:schemeClr val="accent1"/>
          </a:effectRef>
          <a:fontRef idx="minor">
            <a:schemeClr val="tx1"/>
          </a:fontRef>
        </p:style>
      </p:cxn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Layout>
</file>

<file path=ppt/slideLayouts/slideLayout12.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type="obj">
  <p:cSld name="1_Title and Content">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r>
              <a:rPr lang="en-US">
                <a:uFillTx/>
              </a:rPr>
              <a:t>Click to edit Master title style</a:t>
            </a:r>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2" name="Conten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3" sz="quarte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685800" y="2063396"/>
            <a:ext cx="10394707" cy="3311189"/>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Date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0" sz="half" type="dt"/>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EE4585E2-CEDE-4079-90F6-9373A24FFB93}" type="datetimeFigureOut">
              <a:rPr lang="en-IN" smtClean="0">
                <a:uFillTx/>
              </a:rPr>
              <a:t>18-04-2020</a:t>
            </a:fld>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Footer Placeholder 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1" sz="quarter" type="ft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Slide Number Placeholder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2"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fld id="{1FA41F6F-EF73-4E9D-8C04-590FBBDB9CA2}" type="slidenum">
              <a:rPr lang="en-IN" smtClean="0">
                <a:uFillTx/>
              </a:rPr>
              <a:t>‹#›</a:t>
            </a:fld>
            <a:endParaRPr lang="en-IN">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Layout>
</file>

<file path=ppt/slideMasters/_rels/slideMaster1.xml.rels><?xml version="1.0" standalone="yes" ?><Relationships xmlns="http://schemas.openxmlformats.org/package/2006/relationships"><Relationship Id="rId1" Target="../slideLayouts/slideLayout1.xml" Type="http://schemas.openxmlformats.org/officeDocument/2006/relationships/slideLayout"></Relationship><Relationship Id="rId2" Target="../slideLayouts/slideLayout2.xml" Type="http://schemas.openxmlformats.org/officeDocument/2006/relationships/slideLayout"></Relationship><Relationship Id="rId3" Target="../slideLayouts/slideLayout3.xml" Type="http://schemas.openxmlformats.org/officeDocument/2006/relationships/slideLayout"></Relationship><Relationship Id="rId4" Target="../slideLayouts/slideLayout4.xml" Type="http://schemas.openxmlformats.org/officeDocument/2006/relationships/slideLayout"></Relationship><Relationship Id="rId5" Target="../slideLayouts/slideLayout5.xml" Type="http://schemas.openxmlformats.org/officeDocument/2006/relationships/slideLayout"></Relationship><Relationship Id="rId6" Target="../slideLayouts/slideLayout6.xml" Type="http://schemas.openxmlformats.org/officeDocument/2006/relationships/slideLayout"></Relationship><Relationship Id="rId7" Target="../slideLayouts/slideLayout7.xml" Type="http://schemas.openxmlformats.org/officeDocument/2006/relationships/slideLayout"></Relationship><Relationship Id="rId8" Target="../slideLayouts/slideLayout8.xml" Type="http://schemas.openxmlformats.org/officeDocument/2006/relationships/slideLayout"></Relationship><Relationship Id="rId9" Target="../slideLayouts/slideLayout9.xml" Type="http://schemas.openxmlformats.org/officeDocument/2006/relationships/slideLayout"></Relationship><Relationship Id="rId10" Target="../slideLayouts/slideLayout10.xml" Type="http://schemas.openxmlformats.org/officeDocument/2006/relationships/slideLayout"></Relationship><Relationship Id="rId11" Target="../slideLayouts/slideLayout11.xml" Type="http://schemas.openxmlformats.org/officeDocument/2006/relationships/slideLayout"></Relationship><Relationship Id="rId12" Target="../slideLayouts/slideLayout12.xml" Type="http://schemas.openxmlformats.org/officeDocument/2006/relationships/slideLayout"></Relationship><Relationship Id="rId13" Target="../theme/theme1.xml" Type="http://schemas.openxmlformats.org/officeDocument/2006/relationships/theme"></Relationship></Relationships>
</file>

<file path=ppt/slideMasters/slideMaster1.xml><?xml version="1.0" encoding="utf-8"?>
<p:sldMaster xmlns:a="http://schemas.openxmlformats.org/drawingml/2006/main" xmlns:p="http://schemas.openxmlformats.org/presentationml/2006/main" xmlns:s="http://schemas.openxmlformats.org/officeDocument/2006/sharedTypes" xmlns:r="http://schemas.openxmlformats.org/officeDocument/2006/relationships">
  <p:cSld>
    <p:bg>
      <p:bgPr>
        <a:solidFill>
          <a:schemeClr val="bg2"/>
        </a:solidFill>
        <a:effectLst/>
      </p:bgPr>
    </p:bg>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grpSp>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7" name="Group 6"/>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400714" y="362425"/>
            <a:ext cx="3495979" cy="6204388"/>
            <a:chOff x="400714" y="362425"/>
            <a:chExt cx="3495979" cy="6204388"/>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2" name="Freeform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EditPoints="1"/>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400714" y="362425"/>
              <a:ext cx="2218442" cy="6204388"/>
            </a:xfrm>
            <a:custGeom>
              <a:avLst/>
              <a:gdLst/>
              <a:ahLst/>
              <a:cxnLst/>
              <a:rect b="b" l="0" r="r" t="0"/>
              <a:pathLst>
                <a:path h="1954" w="697">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3" name="Freeform 1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EditPoints="1"/>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bwMode="auto">
            <a:xfrm>
              <a:off x="1133752" y="1810138"/>
              <a:ext cx="2762941" cy="4746626"/>
            </a:xfrm>
            <a:custGeom>
              <a:avLst/>
              <a:gdLst/>
              <a:ahLst/>
              <a:cxnLst/>
              <a:rect b="b" l="0" r="r" t="0"/>
              <a:pathLst>
                <a:path h="1495" w="869">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Placeholder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2933700" y="568345"/>
            <a:ext cx="8770571" cy="1560716"/>
          </a:xfrm>
          <a:prstGeom prst="rect">
            <a:avLst/>
          </a:prstGeo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t" bIns="45720" lIns="91440" rIns="91440" rtlCol="0" tIns="45720" vert="horz">
            <a:normAutofit/>
          </a:bodyPr>
          <a:lstStyle/>
          <a:p>
            <a:r>
              <a:rPr lang="en-US">
                <a:uFillTx/>
              </a:rPr>
              <a:t>Click to edit Master title style</a:t>
            </a:r>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Tex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type="body"/>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2933700" y="2438400"/>
            <a:ext cx="8770571" cy="3651504"/>
          </a:xfrm>
          <a:prstGeom prst="rect">
            <a:avLst/>
          </a:prstGeo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bIns="45720" lIns="91440" rIns="91440" rtlCol="0" tIns="45720" vert="horz">
            <a:normAutofit/>
          </a:body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dirty="0" lang="en-US">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Date Placeholder 3"/>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2" sz="half" type="dt"/>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961071" y="6296615"/>
            <a:ext cx="2743200" cy="365125"/>
          </a:xfrm>
          <a:prstGeom prst="rect">
            <a:avLst/>
          </a:prstGeo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ctr" bIns="45720" lIns="91440" rIns="91440" rtlCol="0" tIns="45720" vert="horz"/>
          <a:lstStyle>
            <a:lvl1pPr algn="r">
              <a:defRPr baseline="0" sz="1200">
                <a:solidFill>
                  <a:schemeClr val="tx2">
                    <a:lumMod val="75000"/>
                    <a:lumOff val="25000"/>
                  </a:schemeClr>
                </a:solidFill>
                <a:uFillTx/>
                <a:latin typeface="+mj-lt"/>
              </a:defRPr>
            </a:lvl1pPr>
          </a:lstStyle>
          <a:p>
            <a:fld id="{EE4585E2-CEDE-4079-90F6-9373A24FFB93}" type="datetimeFigureOut">
              <a:rPr lang="en-IN" smtClean="0">
                <a:uFillTx/>
              </a:rPr>
              <a:t>18-04-2020</a:t>
            </a:fld>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Footer Placeholder 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3" sz="quarter" type="ft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2933699" y="6296615"/>
            <a:ext cx="5667375" cy="365125"/>
          </a:xfrm>
          <a:prstGeom prst="rect">
            <a:avLst/>
          </a:prstGeo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ctr" bIns="45720" lIns="91440" rIns="91440" rtlCol="0" tIns="45720" vert="horz"/>
          <a:lstStyle>
            <a:lvl1pPr algn="l">
              <a:defRPr baseline="0" sz="1200">
                <a:solidFill>
                  <a:schemeClr val="tx2">
                    <a:lumMod val="75000"/>
                    <a:lumOff val="25000"/>
                  </a:schemeClr>
                </a:solidFill>
                <a:uFillTx/>
                <a:latin typeface="+mj-lt"/>
              </a:defRPr>
            </a:lvl1pPr>
          </a:lstStyle>
          <a:p>
            <a:endParaRPr lang="en-IN">
              <a:uFillTx/>
            </a:endParaRP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Slide Number Placeholder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4" sz="quarter" type="sldNum"/>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512999" y="723328"/>
            <a:ext cx="1884348" cy="604269"/>
          </a:xfrm>
          <a:prstGeom prst="rect">
            <a:avLst/>
          </a:prstGeo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chor="b" bIns="45720" lIns="91440" rIns="91440" rtlCol="0" tIns="45720" vert="horz"/>
          <a:lstStyle>
            <a:lvl1pPr algn="r">
              <a:defRPr baseline="0" sz="4400">
                <a:solidFill>
                  <a:schemeClr val="tx2">
                    <a:lumMod val="75000"/>
                    <a:lumOff val="25000"/>
                  </a:schemeClr>
                </a:solidFill>
                <a:uFillTx/>
                <a:latin typeface="+mj-lt"/>
              </a:defRPr>
            </a:lvl1pPr>
          </a:lstStyle>
          <a:p>
            <a:fld id="{1FA41F6F-EF73-4E9D-8C04-590FBBDB9CA2}" type="slidenum">
              <a:rPr lang="en-IN" smtClean="0">
                <a:uFillTx/>
              </a:rPr>
              <a:t>‹#›</a:t>
            </a:fld>
            <a:endParaRPr lang="en-IN">
              <a:uFillTx/>
            </a:endParaRPr>
          </a:p>
        </p:txBody>
      </p:sp>
      <p:cxnSp>
        <p:nvCxn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9" name="Straight Connector 8"/>
          <p:cNvCxn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Cxn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2933700" y="2176009"/>
            <a:ext cx="8770571" cy="0"/>
          </a:xfrm>
          <a:prstGeom prst="line">
            <a:avLst/>
          </a:prstGeom>
          <a:ln w="38100">
            <a:solidFill>
              <a:schemeClr val="accent2"/>
            </a:solidFill>
          </a:ln>
        </p:spPr>
        <p:sty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lnRef idx="1">
            <a:schemeClr val="accent1"/>
          </a:lnRef>
          <a:fillRef idx="0">
            <a:schemeClr val="accent1"/>
          </a:fillRef>
          <a:effectRef idx="0">
            <a:schemeClr val="accent1"/>
          </a:effectRef>
          <a:fontRef idx="minor">
            <a:schemeClr val="tx1"/>
          </a:fontRef>
        </p:style>
      </p:cxnSp>
    </p:spTree>
  </p:cSld>
  <p:clrMap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ccent1="accent1" accent2="accent2" accent3="accent3" accent4="accent4" accent5="accent5" accent6="accent6" bg1="lt1" bg2="lt2" folHlink="folHlink" hlink="hlink" tx1="dk1" tx2="dk2"/>
  <p:sldLayoutIdLst>
    <p:sldLayoutId r:id="rId1" id="2147483661"/>
    <p:sldLayoutId r:id="rId2" id="2147483662"/>
    <p:sldLayoutId r:id="rId3" id="2147483663"/>
    <p:sldLayoutId r:id="rId4" id="2147483664"/>
    <p:sldLayoutId r:id="rId5" id="2147483665"/>
    <p:sldLayoutId r:id="rId6" id="2147483666"/>
    <p:sldLayoutId r:id="rId7" id="2147483667"/>
    <p:sldLayoutId r:id="rId8" id="2147483668"/>
    <p:sldLayoutId r:id="rId9" id="2147483669"/>
    <p:sldLayoutId r:id="rId10" id="2147483670"/>
    <p:sldLayoutId r:id="rId11" id="2147483671"/>
    <p:sldLayoutId r:id="rId12" id="2147483672"/>
  </p:sldLayoutIdLst>
  <p:txStyles>
    <p:titleSty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lvl1pPr algn="l" defTabSz="914400" eaLnBrk="1" hangingPunct="1" latinLnBrk="0" rtl="0">
        <a:lnSpc>
          <a:spcPct val="99000"/>
        </a:lnSpc>
        <a:spcBef>
          <a:spcPct val="0"/>
        </a:spcBef>
        <a:buNone/>
        <a:defRPr kern="1200" sz="4400">
          <a:solidFill>
            <a:schemeClr val="tx2">
              <a:lumMod val="75000"/>
              <a:lumOff val="25000"/>
            </a:schemeClr>
          </a:solidFill>
          <a:uFillTx/>
          <a:latin typeface="+mj-lt"/>
          <a:ea typeface="+mj-ea"/>
          <a:cs typeface="+mj-cs"/>
        </a:defRPr>
      </a:lvl1pPr>
    </p:titleStyle>
    <p:bodySty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lvl1pPr algn="l" defTabSz="914400" eaLnBrk="1" hangingPunct="1" indent="-320040" latinLnBrk="0" marL="320040" rtl="0">
        <a:lnSpc>
          <a:spcPct val="111000"/>
        </a:lnSpc>
        <a:spcBef>
          <a:spcPts val="930"/>
        </a:spcBef>
        <a:buFont charset="0" panose="020B0503020204020204" pitchFamily="34" typeface="Corbel"/>
        <a:buChar char="–"/>
        <a:defRPr kern="1200" sz="2000">
          <a:solidFill>
            <a:schemeClr val="tx2">
              <a:lumMod val="75000"/>
              <a:lumOff val="25000"/>
            </a:schemeClr>
          </a:solidFill>
          <a:uFillTx/>
          <a:latin typeface="+mn-lt"/>
          <a:ea typeface="+mn-ea"/>
          <a:cs typeface="+mn-cs"/>
        </a:defRPr>
      </a:lvl1pPr>
      <a:lvl2pPr algn="l" defTabSz="914400" eaLnBrk="1" hangingPunct="1" indent="-320040" latinLnBrk="0" marL="640080" rtl="0">
        <a:lnSpc>
          <a:spcPct val="111000"/>
        </a:lnSpc>
        <a:spcBef>
          <a:spcPts val="930"/>
        </a:spcBef>
        <a:buFont charset="0" panose="020B0503020204020204" pitchFamily="34" typeface="Corbel"/>
        <a:buChar char="–"/>
        <a:defRPr kern="1200" sz="1800">
          <a:solidFill>
            <a:schemeClr val="tx2">
              <a:lumMod val="75000"/>
              <a:lumOff val="25000"/>
            </a:schemeClr>
          </a:solidFill>
          <a:uFillTx/>
          <a:latin typeface="+mn-lt"/>
          <a:ea typeface="+mn-ea"/>
          <a:cs typeface="+mn-cs"/>
        </a:defRPr>
      </a:lvl2pPr>
      <a:lvl3pPr algn="l" defTabSz="914400" eaLnBrk="1" hangingPunct="1" indent="-320040" latinLnBrk="0" marL="960120" rtl="0">
        <a:lnSpc>
          <a:spcPct val="111000"/>
        </a:lnSpc>
        <a:spcBef>
          <a:spcPts val="930"/>
        </a:spcBef>
        <a:buFont charset="0" panose="020B0503020204020204" pitchFamily="34" typeface="Corbel"/>
        <a:buChar char="–"/>
        <a:defRPr i="1" kern="1200" sz="1600">
          <a:solidFill>
            <a:schemeClr val="tx2">
              <a:lumMod val="75000"/>
              <a:lumOff val="25000"/>
            </a:schemeClr>
          </a:solidFill>
          <a:uFillTx/>
          <a:latin typeface="+mn-lt"/>
          <a:ea typeface="+mn-ea"/>
          <a:cs typeface="+mn-cs"/>
        </a:defRPr>
      </a:lvl3pPr>
      <a:lvl4pPr algn="l" defTabSz="914400" eaLnBrk="1" hangingPunct="1" indent="-320040" latinLnBrk="0" marL="1280160" rtl="0">
        <a:lnSpc>
          <a:spcPct val="111000"/>
        </a:lnSpc>
        <a:spcBef>
          <a:spcPts val="930"/>
        </a:spcBef>
        <a:buFont charset="0" panose="020B0503020204020204" pitchFamily="34" typeface="Corbel"/>
        <a:buChar char="–"/>
        <a:defRPr kern="1200" sz="1400">
          <a:solidFill>
            <a:schemeClr val="tx2">
              <a:lumMod val="75000"/>
              <a:lumOff val="25000"/>
            </a:schemeClr>
          </a:solidFill>
          <a:uFillTx/>
          <a:latin typeface="+mn-lt"/>
          <a:ea typeface="+mn-ea"/>
          <a:cs typeface="+mn-cs"/>
        </a:defRPr>
      </a:lvl4pPr>
      <a:lvl5pPr algn="l" defTabSz="914400" eaLnBrk="1" hangingPunct="1" indent="-320040" latinLnBrk="0" marL="1600200" rtl="0">
        <a:lnSpc>
          <a:spcPct val="111000"/>
        </a:lnSpc>
        <a:spcBef>
          <a:spcPts val="930"/>
        </a:spcBef>
        <a:buFont charset="0" panose="020B0503020204020204" pitchFamily="34" typeface="Corbel"/>
        <a:buChar char="–"/>
        <a:defRPr i="1" kern="1200" sz="1400">
          <a:solidFill>
            <a:schemeClr val="tx2">
              <a:lumMod val="75000"/>
              <a:lumOff val="25000"/>
            </a:schemeClr>
          </a:solidFill>
          <a:uFillTx/>
          <a:latin typeface="+mn-lt"/>
          <a:ea typeface="+mn-ea"/>
          <a:cs typeface="+mn-cs"/>
        </a:defRPr>
      </a:lvl5pPr>
      <a:lvl6pPr algn="l" defTabSz="914400" eaLnBrk="1" hangingPunct="1" indent="-320040" latinLnBrk="0" marL="1920240" rtl="0">
        <a:lnSpc>
          <a:spcPct val="111000"/>
        </a:lnSpc>
        <a:spcBef>
          <a:spcPts val="930"/>
        </a:spcBef>
        <a:buFont charset="0" panose="020B0503020204020204" pitchFamily="34" typeface="Corbel"/>
        <a:buChar char="–"/>
        <a:defRPr kern="1200" sz="1400">
          <a:solidFill>
            <a:schemeClr val="accent1">
              <a:lumMod val="75000"/>
            </a:schemeClr>
          </a:solidFill>
          <a:uFillTx/>
          <a:latin typeface="+mn-lt"/>
          <a:ea typeface="+mn-ea"/>
          <a:cs typeface="+mn-cs"/>
        </a:defRPr>
      </a:lvl6pPr>
      <a:lvl7pPr algn="l" defTabSz="914400" eaLnBrk="1" hangingPunct="1" indent="-320040" latinLnBrk="0" marL="2240280" rtl="0">
        <a:lnSpc>
          <a:spcPct val="111000"/>
        </a:lnSpc>
        <a:spcBef>
          <a:spcPts val="930"/>
        </a:spcBef>
        <a:buFont charset="0" panose="020B0503020204020204" pitchFamily="34" typeface="Corbel"/>
        <a:buChar char="–"/>
        <a:defRPr i="1" kern="1200" sz="1400">
          <a:solidFill>
            <a:schemeClr val="accent1">
              <a:lumMod val="75000"/>
            </a:schemeClr>
          </a:solidFill>
          <a:uFillTx/>
          <a:latin typeface="+mn-lt"/>
          <a:ea typeface="+mn-ea"/>
          <a:cs typeface="+mn-cs"/>
        </a:defRPr>
      </a:lvl7pPr>
      <a:lvl8pPr algn="l" defTabSz="914400" eaLnBrk="1" hangingPunct="1" indent="-320040" latinLnBrk="0" marL="2560320" rtl="0">
        <a:lnSpc>
          <a:spcPct val="111000"/>
        </a:lnSpc>
        <a:spcBef>
          <a:spcPts val="930"/>
        </a:spcBef>
        <a:buFont charset="0" panose="020B0503020204020204" pitchFamily="34" typeface="Corbel"/>
        <a:buChar char="–"/>
        <a:defRPr kern="1200" sz="1400">
          <a:solidFill>
            <a:schemeClr val="accent1">
              <a:lumMod val="75000"/>
            </a:schemeClr>
          </a:solidFill>
          <a:uFillTx/>
          <a:latin typeface="+mn-lt"/>
          <a:ea typeface="+mn-ea"/>
          <a:cs typeface="+mn-cs"/>
        </a:defRPr>
      </a:lvl8pPr>
      <a:lvl9pPr algn="l" defTabSz="914400" eaLnBrk="1" hangingPunct="1" indent="-320040" latinLnBrk="0" marL="2880360" rtl="0">
        <a:lnSpc>
          <a:spcPct val="111000"/>
        </a:lnSpc>
        <a:spcBef>
          <a:spcPts val="930"/>
        </a:spcBef>
        <a:buFont charset="0" panose="020B0503020204020204" pitchFamily="34" typeface="Corbel"/>
        <a:buChar char="–"/>
        <a:defRPr i="1" kern="1200" sz="1400">
          <a:solidFill>
            <a:schemeClr val="accent1">
              <a:lumMod val="75000"/>
            </a:schemeClr>
          </a:solidFill>
          <a:uFillTx/>
          <a:latin typeface="+mn-lt"/>
          <a:ea typeface="+mn-ea"/>
          <a:cs typeface="+mn-cs"/>
        </a:defRPr>
      </a:lvl9pPr>
    </p:bodyStyle>
    <p:otherStyle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defPPr>
        <a:defRPr lang="en-US">
          <a:uFillTx/>
        </a:defRPr>
      </a:defPPr>
      <a:lvl1pPr algn="l" defTabSz="914400" eaLnBrk="1" hangingPunct="1" latinLnBrk="0" marL="0" rtl="0">
        <a:defRPr kern="1200" sz="1800">
          <a:solidFill>
            <a:schemeClr val="tx1"/>
          </a:solidFill>
          <a:uFillTx/>
          <a:latin typeface="+mn-lt"/>
          <a:ea typeface="+mn-ea"/>
          <a:cs typeface="+mn-cs"/>
        </a:defRPr>
      </a:lvl1pPr>
      <a:lvl2pPr algn="l" defTabSz="914400" eaLnBrk="1" hangingPunct="1" latinLnBrk="0" marL="457200" rtl="0">
        <a:defRPr kern="1200" sz="1800">
          <a:solidFill>
            <a:schemeClr val="tx1"/>
          </a:solidFill>
          <a:uFillTx/>
          <a:latin typeface="+mn-lt"/>
          <a:ea typeface="+mn-ea"/>
          <a:cs typeface="+mn-cs"/>
        </a:defRPr>
      </a:lvl2pPr>
      <a:lvl3pPr algn="l" defTabSz="914400" eaLnBrk="1" hangingPunct="1" latinLnBrk="0" marL="914400" rtl="0">
        <a:defRPr kern="1200" sz="1800">
          <a:solidFill>
            <a:schemeClr val="tx1"/>
          </a:solidFill>
          <a:uFillTx/>
          <a:latin typeface="+mn-lt"/>
          <a:ea typeface="+mn-ea"/>
          <a:cs typeface="+mn-cs"/>
        </a:defRPr>
      </a:lvl3pPr>
      <a:lvl4pPr algn="l" defTabSz="914400" eaLnBrk="1" hangingPunct="1" latinLnBrk="0" marL="1371600" rtl="0">
        <a:defRPr kern="1200" sz="1800">
          <a:solidFill>
            <a:schemeClr val="tx1"/>
          </a:solidFill>
          <a:uFillTx/>
          <a:latin typeface="+mn-lt"/>
          <a:ea typeface="+mn-ea"/>
          <a:cs typeface="+mn-cs"/>
        </a:defRPr>
      </a:lvl4pPr>
      <a:lvl5pPr algn="l" defTabSz="914400" eaLnBrk="1" hangingPunct="1" latinLnBrk="0" marL="1828800" rtl="0">
        <a:defRPr kern="1200" sz="1800">
          <a:solidFill>
            <a:schemeClr val="tx1"/>
          </a:solidFill>
          <a:uFillTx/>
          <a:latin typeface="+mn-lt"/>
          <a:ea typeface="+mn-ea"/>
          <a:cs typeface="+mn-cs"/>
        </a:defRPr>
      </a:lvl5pPr>
      <a:lvl6pPr algn="l" defTabSz="914400" eaLnBrk="1" hangingPunct="1" latinLnBrk="0" marL="2286000" rtl="0">
        <a:defRPr kern="1200" sz="1800">
          <a:solidFill>
            <a:schemeClr val="tx1"/>
          </a:solidFill>
          <a:uFillTx/>
          <a:latin typeface="+mn-lt"/>
          <a:ea typeface="+mn-ea"/>
          <a:cs typeface="+mn-cs"/>
        </a:defRPr>
      </a:lvl6pPr>
      <a:lvl7pPr algn="l" defTabSz="914400" eaLnBrk="1" hangingPunct="1" latinLnBrk="0" marL="2743200" rtl="0">
        <a:defRPr kern="1200" sz="1800">
          <a:solidFill>
            <a:schemeClr val="tx1"/>
          </a:solidFill>
          <a:uFillTx/>
          <a:latin typeface="+mn-lt"/>
          <a:ea typeface="+mn-ea"/>
          <a:cs typeface="+mn-cs"/>
        </a:defRPr>
      </a:lvl7pPr>
      <a:lvl8pPr algn="l" defTabSz="914400" eaLnBrk="1" hangingPunct="1" latinLnBrk="0" marL="3200400" rtl="0">
        <a:defRPr kern="1200" sz="1800">
          <a:solidFill>
            <a:schemeClr val="tx1"/>
          </a:solidFill>
          <a:uFillTx/>
          <a:latin typeface="+mn-lt"/>
          <a:ea typeface="+mn-ea"/>
          <a:cs typeface="+mn-cs"/>
        </a:defRPr>
      </a:lvl8pPr>
      <a:lvl9pPr algn="l" defTabSz="914400" eaLnBrk="1" hangingPunct="1" latinLnBrk="0" marL="3657600" rtl="0">
        <a:defRPr kern="1200" sz="1800">
          <a:solidFill>
            <a:schemeClr val="tx1"/>
          </a:solidFill>
          <a:uFillTx/>
          <a:latin typeface="+mn-lt"/>
          <a:ea typeface="+mn-ea"/>
          <a:cs typeface="+mn-cs"/>
        </a:defRPr>
      </a:lvl9pPr>
    </p:otherStyle>
  </p:txStyles>
</p:sldMaster>
</file>

<file path=ppt/slides/_rels/slide1.xml.rels><?xml version="1.0" standalone="yes" ?><Relationships xmlns="http://schemas.openxmlformats.org/package/2006/relationships"><Relationship Id="rId1" Target="../slideLayouts/slideLayout1.xml" Type="http://schemas.openxmlformats.org/officeDocument/2006/relationships/slideLayout"></Relationship></Relationships>
</file>

<file path=ppt/slides/_rels/slide2.xml.rels><?xml version="1.0" standalone="yes" ?><Relationships xmlns="http://schemas.openxmlformats.org/package/2006/relationships"><Relationship Id="rId1" Target="../slideLayouts/slideLayout12.xml" Type="http://schemas.openxmlformats.org/officeDocument/2006/relationships/slideLayout"></Relationship></Relationships>
</file>

<file path=ppt/slides/_rels/slide3.xml.rels><?xml version="1.0" standalone="yes" ?><Relationships xmlns="http://schemas.openxmlformats.org/package/2006/relationships"><Relationship Id="rId1" Target="../slideLayouts/slideLayout2.xml" Type="http://schemas.openxmlformats.org/officeDocument/2006/relationships/slideLayout"></Relationship><Relationship Id="rId2" Target="../media/image1.png" Type="http://schemas.openxmlformats.org/officeDocument/2006/relationships/image"></Relationship><Relationship Id="rId3" Target="../media/image2.png" Type="http://schemas.openxmlformats.org/officeDocument/2006/relationships/image"></Relationship></Relationships>
</file>

<file path=ppt/slides/_rels/slide4.xml.rels><?xml version="1.0" standalone="yes" ?><Relationships xmlns="http://schemas.openxmlformats.org/package/2006/relationships"><Relationship Id="rId1" Target="../slideLayouts/slideLayout2.xml" Type="http://schemas.openxmlformats.org/officeDocument/2006/relationships/slideLayout"></Relationship><Relationship Id="rId2" Target="../media/image3.jpg" Type="http://schemas.openxmlformats.org/officeDocument/2006/relationships/image"></Relationship></Relationships>
</file>

<file path=ppt/slides/_rels/slide5.xml.rels><?xml version="1.0" standalone="yes" ?><Relationships xmlns="http://schemas.openxmlformats.org/package/2006/relationships"><Relationship Id="rId1" Target="../slideLayouts/slideLayout2.xml" Type="http://schemas.openxmlformats.org/officeDocument/2006/relationships/slideLayout"></Relationship><Relationship Id="rId2" Target="../media/image4.jpg" Type="http://schemas.openxmlformats.org/officeDocument/2006/relationships/image"></Relationship></Relationships>
</file>

<file path=ppt/slides/_rels/slide6.xml.rels><?xml version="1.0" standalone="yes" ?><Relationships xmlns="http://schemas.openxmlformats.org/package/2006/relationships"><Relationship Id="rId1" Target="../slideLayouts/slideLayout12.xml" Type="http://schemas.openxmlformats.org/officeDocument/2006/relationships/slideLayout"></Relationship></Relationships>
</file>

<file path=ppt/slides/_rels/slide7.xml.rels><?xml version="1.0" standalone="yes" ?><Relationships xmlns="http://schemas.openxmlformats.org/package/2006/relationships"><Relationship Id="rId1" Target="../slideLayouts/slideLayout12.xml" Type="http://schemas.openxmlformats.org/officeDocument/2006/relationships/slideLayout"></Relationship></Relationships>
</file>

<file path=ppt/slides/_rels/slide8.xml.rels><?xml version="1.0" standalone="yes" ?><Relationships xmlns="http://schemas.openxmlformats.org/package/2006/relationships"><Relationship Id="rId1" Target="../slideLayouts/slideLayout12.xml" Type="http://schemas.openxmlformats.org/officeDocument/2006/relationships/slideLayout"></Relationship><Relationship Id="rId2" Target="../media/image5.jpg" Type="http://schemas.openxmlformats.org/officeDocument/2006/relationships/image"></Relationship><Relationship Id="rId3" Target="../media/image6.jpg" Type="http://schemas.openxmlformats.org/officeDocument/2006/relationships/image"></Relationship><Relationship Id="rId4" Target="../media/image7.jpg" Type="http://schemas.openxmlformats.org/officeDocument/2006/relationships/image"></Relationship><Relationship Id="rId5" Target="../media/image8.jpeg" Type="http://schemas.openxmlformats.org/officeDocument/2006/relationships/image"></Relationship><Relationship Id="rId6" Target="../media/image9.jpeg" Type="http://schemas.openxmlformats.org/officeDocument/2006/relationships/image"></Relationship><Relationship Id="rId7" Target="../media/image10.jpeg" Type="http://schemas.openxmlformats.org/officeDocument/2006/relationships/image"></Relationship><Relationship Id="rId8" Target="../media/image11.png" Type="http://schemas.openxmlformats.org/officeDocument/2006/relationships/image"></Relationship><Relationship Id="rId9" Target="../media/image12.png" Type="http://schemas.openxmlformats.org/officeDocument/2006/relationships/image"></Relationship><Relationship Id="rId10" Target="../media/image13.png" Type="http://schemas.openxmlformats.org/officeDocument/2006/relationships/image"></Relationship></Relationships>
</file>

<file path=ppt/slides/_rels/slide9.xml.rels><?xml version="1.0" standalone="yes" ?><Relationships xmlns="http://schemas.openxmlformats.org/package/2006/relationships"><Relationship Id="rId1" Target="../slideLayouts/slideLayout12.xml" Type="http://schemas.openxmlformats.org/officeDocument/2006/relationships/slideLayout"></Relationship><Relationship Id="rId2" Target="../media/image14.jpeg" Type="http://schemas.openxmlformats.org/officeDocument/2006/relationships/image"></Relationship></Relationships>
</file>

<file path=ppt/slides/_rels/slide10.xml.rels><?xml version="1.0" standalone="yes" ?><Relationships xmlns="http://schemas.openxmlformats.org/package/2006/relationships"><Relationship Id="rId1" Target="../slideLayouts/slideLayout12.xml" Type="http://schemas.openxmlformats.org/officeDocument/2006/relationships/slideLayout"></Relationship><Relationship Id="rId2" Target="../media/image15.jpg" Type="http://schemas.openxmlformats.org/officeDocument/2006/relationships/image"></Relationship></Relationships>
</file>

<file path=ppt/slides/_rels/slide11.xml.rels><?xml version="1.0" standalone="yes" ?><Relationships xmlns="http://schemas.openxmlformats.org/package/2006/relationships"><Relationship Id="rId1" Target="../slideLayouts/slideLayout2.xml" Type="http://schemas.openxmlformats.org/officeDocument/2006/relationships/slideLayout"></Relationship><Relationship Id="rId2" Target="../media/image16.jpg" Type="http://schemas.openxmlformats.org/officeDocument/2006/relationships/image"></Relationship><Relationship Id="rId3" Target="../media/image17.jpg" Type="http://schemas.openxmlformats.org/officeDocument/2006/relationships/image"></Relationship><Relationship Id="rId4" Target="../media/image18.jpg" Type="http://schemas.openxmlformats.org/officeDocument/2006/relationships/image"></Relationship></Relationships>
</file>

<file path=ppt/slides/slide1.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ctr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r>
              <a:rPr dirty="0" lang="en-IN">
                <a:uFillTx/>
              </a:rPr>
              <a:t>ANIMAL CRUELTY</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Subtitle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 type="sub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5643867" y="4465111"/>
            <a:ext cx="9755187" cy="2200383"/>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pPr>
              <a:lnSpc>
                <a:spcPct val="100000"/>
              </a:lnSpc>
            </a:pPr>
            <a:r>
              <a:rPr dirty="0" lang="en-IN" sz="1200">
                <a:solidFill>
                  <a:schemeClr val="bg1"/>
                </a:solidFill>
                <a:uFillTx/>
              </a:rPr>
              <a:t>TANUSHREE HIMMATRAMKA </a:t>
            </a:r>
          </a:p>
          <a:p>
            <a:pPr>
              <a:lnSpc>
                <a:spcPct val="100000"/>
              </a:lnSpc>
            </a:pPr>
            <a:r>
              <a:rPr dirty="0" lang="en-IN" sz="1200">
                <a:solidFill>
                  <a:schemeClr val="bg1"/>
                </a:solidFill>
                <a:uFillTx/>
              </a:rPr>
              <a:t>RASILA BERA</a:t>
            </a:r>
          </a:p>
          <a:p>
            <a:pPr>
              <a:lnSpc>
                <a:spcPct val="100000"/>
              </a:lnSpc>
            </a:pPr>
            <a:r>
              <a:rPr dirty="0" lang="en-IN" sz="1200">
                <a:solidFill>
                  <a:schemeClr val="bg1"/>
                </a:solidFill>
                <a:uFillTx/>
              </a:rPr>
              <a:t>PRIYANKA SHEWANI</a:t>
            </a:r>
          </a:p>
          <a:p>
            <a:pPr>
              <a:lnSpc>
                <a:spcPct val="100000"/>
              </a:lnSpc>
            </a:pPr>
            <a:r>
              <a:rPr dirty="0" lang="en-IN" sz="1200">
                <a:solidFill>
                  <a:schemeClr val="bg1"/>
                </a:solidFill>
                <a:uFillTx/>
              </a:rPr>
              <a:t>AKSHATA SUKHTANKAR</a:t>
            </a:r>
          </a:p>
          <a:p>
            <a:pPr>
              <a:lnSpc>
                <a:spcPct val="100000"/>
              </a:lnSpc>
            </a:pPr>
            <a:r>
              <a:rPr dirty="0" lang="en-IN" sz="1200">
                <a:solidFill>
                  <a:schemeClr val="bg1"/>
                </a:solidFill>
                <a:uFillTx/>
              </a:rPr>
              <a:t>TRISHI JAIN</a:t>
            </a:r>
          </a:p>
          <a:p>
            <a:pPr>
              <a:lnSpc>
                <a:spcPct val="100000"/>
              </a:lnSpc>
            </a:pPr>
            <a:r>
              <a:rPr dirty="0" lang="en-IN" sz="1200">
                <a:solidFill>
                  <a:schemeClr val="bg1"/>
                </a:solidFill>
                <a:uFillTx/>
              </a:rPr>
              <a:t>FYS-F</a:t>
            </a:r>
          </a:p>
          <a:p>
            <a:endParaRPr dirty="0" lang="en-IN" sz="1600">
              <a:uFillTx/>
            </a:endParaRPr>
          </a:p>
          <a:p>
            <a:endParaRPr dirty="0" lang="en-IN" sz="1600">
              <a:uFillTx/>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2.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r>
              <a:rPr dirty="0" lang="en-IN">
                <a:uFillTx/>
              </a:rPr>
              <a:t>Aim and introduction</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Conten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3" sz="quarte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98646" y="2129061"/>
            <a:ext cx="10394707" cy="3949805"/>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ormAutofit/>
          </a:bodyPr>
          <a:lstStyle/>
          <a:p>
            <a:pPr indent="0" marL="0">
              <a:buNone/>
            </a:pPr>
            <a:endParaRPr dirty="0" lang="en-US">
              <a:uFillTx/>
            </a:endParaRPr>
          </a:p>
          <a:p>
            <a:pPr indent="0" marL="0">
              <a:buNone/>
            </a:pPr>
            <a:r>
              <a:rPr dirty="0" lang="en-US">
                <a:uFillTx/>
              </a:rPr>
              <a:t>Our aim is to spread awareness about Animal cruelty to kids aged 10-15 years, in the form of a game .</a:t>
            </a:r>
          </a:p>
          <a:p>
            <a:pPr indent="0" marL="0">
              <a:buNone/>
            </a:pPr>
            <a:r>
              <a:rPr dirty="0" lang="en-US" sz="2100">
                <a:uFillTx/>
              </a:rPr>
              <a:t>What is Animal Cruelty?</a:t>
            </a:r>
          </a:p>
          <a:p>
            <a:r>
              <a:rPr dirty="0" lang="en-US">
                <a:uFillTx/>
              </a:rPr>
              <a:t> Putting animals through an emotional or physical phase that involves harming them in anyway, which can be considered morally wrong from a general perspective</a:t>
            </a:r>
          </a:p>
          <a:p>
            <a:r>
              <a:rPr dirty="0" lang="en-US">
                <a:uFillTx/>
              </a:rPr>
              <a:t> It Can be classified into active or passive abuse</a:t>
            </a:r>
          </a:p>
          <a:p>
            <a:r>
              <a:rPr dirty="0" lang="en-US">
                <a:uFillTx/>
              </a:rPr>
              <a:t> It has Different forms, namely: Unethical factory farming, illegal animal festivals, entertainment industry, zoos, hunting, experimentation and testing, fur trading an the list continues.</a:t>
            </a: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3.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4" name="Content Placeholder 3"/>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noGrp="1"/>
          </p:cNvPicPr>
          <p:nvPr>
            <p:ph idx="1"/>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2"/>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8663141" cy="4331571"/>
          </a:xfrm>
          <a:prstGeom prst="rect">
            <a:avLst/>
          </a:prstGeom>
        </p:spPr>
      </p:pic>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Picture 4"/>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p:cNvPicPr>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3"/>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4817806" y="3165986"/>
            <a:ext cx="7212577" cy="3606289"/>
          </a:xfrm>
          <a:prstGeom prst="rect">
            <a:avLst/>
          </a:prstGeom>
        </p:spPr>
      </p:pic>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4.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lang="en-IN">
              <a:uFillTx/>
            </a:endParaRPr>
          </a:p>
        </p:txBody>
      </p:sp>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Content Placeholder 4"/>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noGrp="1"/>
          </p:cNvPicPr>
          <p:nvPr>
            <p:ph idx="1"/>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2"/>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12192000" cy="6858000"/>
          </a:xfrm>
        </p:spPr>
      </p:pic>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5.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endParaRPr lang="en-IN">
              <a:uFillTx/>
            </a:endParaRPr>
          </a:p>
        </p:txBody>
      </p:sp>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Content Placeholder 4"/>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noGrp="1"/>
          </p:cNvPicPr>
          <p:nvPr>
            <p:ph idx="1"/>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2"/>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76200" y="0"/>
            <a:ext cx="12268200" cy="6924675"/>
          </a:xfrm>
        </p:spPr>
      </p:pic>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6.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683625" y="316223"/>
            <a:ext cx="10396882" cy="1151965"/>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r>
              <a:rPr dirty="0" lang="en-IN">
                <a:uFillTx/>
              </a:rPr>
              <a:t>Game 1 </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Conten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3" sz="quarte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98646" y="2641108"/>
            <a:ext cx="10394707" cy="4216892"/>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ormAutofit fontScale="92500" lnSpcReduction="20000"/>
          </a:bodyPr>
          <a:lstStyle/>
          <a:p>
            <a:r>
              <a:rPr dirty="0" lang="en-US">
                <a:uFillTx/>
                <a:latin charset="0" panose="02020603050405020304" pitchFamily="18" typeface="Times New Roman"/>
                <a:cs charset="0" panose="02020603050405020304" pitchFamily="18" typeface="Times New Roman"/>
              </a:rPr>
              <a:t>the game would consist of 2 parts and the number of people can be 4-6 in pairs</a:t>
            </a:r>
          </a:p>
          <a:p>
            <a:r>
              <a:rPr dirty="0" lang="en-US">
                <a:uFillTx/>
                <a:latin charset="0" panose="02020603050405020304" pitchFamily="18" typeface="Times New Roman"/>
                <a:cs charset="0" panose="02020603050405020304" pitchFamily="18" typeface="Times New Roman"/>
              </a:rPr>
              <a:t>first part : it would be a rapid fire quiz round, this would be intra pair, held between 2 people and both would face each other, while any one of the other pair would judge them.</a:t>
            </a:r>
          </a:p>
          <a:p>
            <a:r>
              <a:rPr dirty="0" lang="en-US">
                <a:uFillTx/>
                <a:latin charset="0" panose="02020603050405020304" pitchFamily="18" typeface="Times New Roman"/>
                <a:cs charset="0" panose="02020603050405020304" pitchFamily="18" typeface="Times New Roman"/>
              </a:rPr>
              <a:t>Both the people would have cards in their hands in which questions related animal cruelty would be written, the scale would be basic to tough and the answer key would be with the person whose judging</a:t>
            </a:r>
          </a:p>
          <a:p>
            <a:r>
              <a:rPr dirty="0" lang="en-US">
                <a:uFillTx/>
                <a:latin charset="0" panose="02020603050405020304" pitchFamily="18" typeface="Times New Roman"/>
                <a:cs charset="0" panose="02020603050405020304" pitchFamily="18" typeface="Times New Roman"/>
              </a:rPr>
              <a:t>first 10 questions who ever gets it right moves to the second round . So like if there are 6 people then 3 go to the next round .</a:t>
            </a:r>
          </a:p>
          <a:p>
            <a:r>
              <a:rPr dirty="0" lang="en-US">
                <a:uFillTx/>
                <a:latin charset="0" panose="02020603050405020304" pitchFamily="18" typeface="Times New Roman"/>
                <a:cs charset="0" panose="02020603050405020304" pitchFamily="18" typeface="Times New Roman"/>
              </a:rPr>
              <a:t>Second part - this would be a jigsaw puzzle thing and whoever solves it first wins .</a:t>
            </a:r>
          </a:p>
          <a:p>
            <a:r>
              <a:rPr dirty="0" lang="en-US">
                <a:uFillTx/>
                <a:latin charset="0" panose="02020603050405020304" pitchFamily="18" typeface="Times New Roman"/>
                <a:cs charset="0" panose="02020603050405020304" pitchFamily="18" typeface="Times New Roman"/>
              </a:rPr>
              <a:t>The first part would not only be informative but also would have a sense of competitiveness. We can also have the cards shaped in animal silhouettes as well to make it more appealing.</a:t>
            </a:r>
          </a:p>
          <a:p>
            <a:r>
              <a:rPr dirty="0" lang="en-US">
                <a:uFillTx/>
                <a:latin charset="0" panose="02020603050405020304" pitchFamily="18" typeface="Times New Roman"/>
                <a:cs charset="0" panose="02020603050405020304" pitchFamily="18" typeface="Times New Roman"/>
              </a:rPr>
              <a:t>There would also be various question sets so that the </a:t>
            </a:r>
            <a:r>
              <a:rPr dirty="0" err="1" lang="en-US">
                <a:uFillTx/>
                <a:latin charset="0" panose="02020603050405020304" pitchFamily="18" typeface="Times New Roman"/>
                <a:cs charset="0" panose="02020603050405020304" pitchFamily="18" typeface="Times New Roman"/>
              </a:rPr>
              <a:t>the</a:t>
            </a:r>
            <a:r>
              <a:rPr dirty="0" lang="en-US">
                <a:uFillTx/>
                <a:latin charset="0" panose="02020603050405020304" pitchFamily="18" typeface="Times New Roman"/>
                <a:cs charset="0" panose="02020603050405020304" pitchFamily="18" typeface="Times New Roman"/>
              </a:rPr>
              <a:t> same questions don’t get repeated again and again .</a:t>
            </a:r>
            <a:endParaRPr dirty="0" lang="en-IN">
              <a:uFillTx/>
              <a:latin charset="0" panose="02020603050405020304" pitchFamily="18" typeface="Times New Roman"/>
              <a:cs charset="0" panose="02020603050405020304" pitchFamily="18" typeface="Times New Roman"/>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7.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685800" y="188650"/>
            <a:ext cx="10396882" cy="1151965"/>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r>
              <a:rPr dirty="0" lang="en-IN">
                <a:uFillTx/>
              </a:rPr>
              <a:t>GAME 2 ( finalised one)</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Conten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3" sz="quarte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98646" y="2726289"/>
            <a:ext cx="10394707" cy="4131711"/>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oAutofit/>
          </a:bodyPr>
          <a:lstStyle/>
          <a:p>
            <a:r>
              <a:rPr dirty="0" lang="en-US" sz="1400">
                <a:uFillTx/>
                <a:latin charset="0" panose="02020603050405020304" pitchFamily="18" typeface="Times New Roman"/>
                <a:cs charset="0" panose="02020603050405020304" pitchFamily="18" typeface="Times New Roman"/>
              </a:rPr>
              <a:t>This is a team cards game of 2 or more players where in there would be two piles namely : Letter card pile and action card pile.</a:t>
            </a:r>
          </a:p>
          <a:p>
            <a:r>
              <a:rPr dirty="0" lang="en-US" sz="1400">
                <a:uFillTx/>
                <a:latin charset="0" panose="02020603050405020304" pitchFamily="18" typeface="Times New Roman"/>
                <a:cs charset="0" panose="02020603050405020304" pitchFamily="18" typeface="Times New Roman"/>
              </a:rPr>
              <a:t>The letter card pile has cards with one letter written on it and the action card had different questions written on it related to animal cruelty .</a:t>
            </a:r>
          </a:p>
          <a:p>
            <a:r>
              <a:rPr dirty="0" lang="en-US" sz="1400">
                <a:uFillTx/>
                <a:latin charset="0" panose="02020603050405020304" pitchFamily="18" typeface="Times New Roman"/>
                <a:cs charset="0" panose="02020603050405020304" pitchFamily="18" typeface="Times New Roman"/>
              </a:rPr>
              <a:t>During one’s chance , he/she has to pick up an action card and answer it in one word with the word starting from the letter card’s letter .</a:t>
            </a:r>
          </a:p>
          <a:p>
            <a:r>
              <a:rPr dirty="0" lang="en-US" sz="1400">
                <a:uFillTx/>
                <a:latin charset="0" panose="02020603050405020304" pitchFamily="18" typeface="Times New Roman"/>
                <a:cs charset="0" panose="02020603050405020304" pitchFamily="18" typeface="Times New Roman"/>
              </a:rPr>
              <a:t>The one who finishes with his cards first is the winner .</a:t>
            </a:r>
          </a:p>
          <a:p>
            <a:r>
              <a:rPr dirty="0" lang="en-US" sz="1400">
                <a:uFillTx/>
                <a:latin charset="0" panose="02020603050405020304" pitchFamily="18" typeface="Times New Roman"/>
                <a:cs charset="0" panose="02020603050405020304" pitchFamily="18" typeface="Times New Roman"/>
              </a:rPr>
              <a:t>To make the game more interesting , we can add some wild cards like extra turn, big switch ,</a:t>
            </a:r>
            <a:r>
              <a:rPr dirty="0" err="1" lang="en-US" sz="1400">
                <a:uFillTx/>
                <a:latin charset="0" panose="02020603050405020304" pitchFamily="18" typeface="Times New Roman"/>
                <a:cs charset="0" panose="02020603050405020304" pitchFamily="18" typeface="Times New Roman"/>
              </a:rPr>
              <a:t>etc</a:t>
            </a:r>
            <a:r>
              <a:rPr dirty="0" lang="en-US" sz="1400">
                <a:uFillTx/>
                <a:latin charset="0" panose="02020603050405020304" pitchFamily="18" typeface="Times New Roman"/>
                <a:cs charset="0" panose="02020603050405020304" pitchFamily="18" typeface="Times New Roman"/>
              </a:rPr>
              <a:t> to keep the children engrossed.</a:t>
            </a:r>
          </a:p>
          <a:p>
            <a:r>
              <a:rPr dirty="0" lang="en-US" sz="1400">
                <a:uFillTx/>
                <a:latin charset="0" panose="02020603050405020304" pitchFamily="18" typeface="Times New Roman"/>
                <a:cs charset="0" panose="02020603050405020304" pitchFamily="18" typeface="Times New Roman"/>
              </a:rPr>
              <a:t>There would also be trading coins inspired from animals .</a:t>
            </a:r>
          </a:p>
          <a:p>
            <a:r>
              <a:rPr dirty="0" lang="en-US" sz="1400">
                <a:uFillTx/>
                <a:latin charset="0" panose="02020603050405020304" pitchFamily="18" typeface="Times New Roman"/>
                <a:cs charset="0" panose="02020603050405020304" pitchFamily="18" typeface="Times New Roman"/>
              </a:rPr>
              <a:t>So whoever answers a correct question card then he/she would get a coin and once the coins are finished from the bank then the players start trading the coins from one another </a:t>
            </a:r>
          </a:p>
          <a:p>
            <a:r>
              <a:rPr dirty="0" lang="en-US" sz="1400">
                <a:uFillTx/>
                <a:latin charset="0" panose="02020603050405020304" pitchFamily="18" typeface="Times New Roman"/>
                <a:cs charset="0" panose="02020603050405020304" pitchFamily="18" typeface="Times New Roman"/>
              </a:rPr>
              <a:t>Whoever has most of the coins wins the game . </a:t>
            </a:r>
            <a:endParaRPr dirty="0" lang="en-IN" sz="1400">
              <a:uFillTx/>
              <a:latin charset="0" panose="02020603050405020304" pitchFamily="18" typeface="Times New Roman"/>
              <a:cs charset="0" panose="02020603050405020304" pitchFamily="18" typeface="Times New Roman"/>
            </a:endParaRPr>
          </a:p>
        </p:txBody>
      </p:sp>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8.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457200" y="285750"/>
            <a:ext cx="10625483" cy="1151965"/>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r>
              <a:rPr dirty="0" lang="en-IN">
                <a:uFillTx/>
              </a:rPr>
              <a:t>CARD INTERFACE </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3" name="Content Placeholder 2"/>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idx="13" sz="quarte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889049" y="1733550"/>
            <a:ext cx="2095500" cy="369332"/>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normAutofit fontScale="92500" lnSpcReduction="20000"/>
          </a:bodyPr>
          <a:lstStyle/>
          <a:p>
            <a:pPr indent="0" marL="0">
              <a:buNone/>
            </a:pPr>
            <a:r>
              <a:rPr dirty="0" lang="en-IN">
                <a:uFillTx/>
              </a:rPr>
              <a:t>ACTION CARDS</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TextBox 4"/>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txBox="1">
            <a:spLocks/>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5603386" y="1733550"/>
            <a:ext cx="2286000" cy="369332"/>
          </a:xfrm>
          <a:prstGeom prst="rect">
            <a:avLst/>
          </a:prstGeom>
          <a:noFill/>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rtlCol="0" wrap="square">
            <a:spAutoFit/>
          </a:bodyPr>
          <a:lstStyle/>
          <a:p>
            <a:r>
              <a:rPr dirty="0" lang="en-IN">
                <a:uFillTx/>
              </a:rPr>
              <a:t>QUESTION CARDS</a:t>
            </a:r>
          </a:p>
        </p:txBody>
      </p:sp>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6" name="TextBox 5"/>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txBox="1">
            <a:spLocks/>
          </p:cNvSpPr>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9715500" y="1733550"/>
            <a:ext cx="2476500" cy="369332"/>
          </a:xfrm>
          <a:prstGeom prst="rect">
            <a:avLst/>
          </a:prstGeom>
          <a:noFill/>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rtlCol="0" wrap="square">
            <a:spAutoFit/>
          </a:bodyPr>
          <a:lstStyle/>
          <a:p>
            <a:r>
              <a:rPr dirty="0" lang="en-IN">
                <a:uFillTx/>
              </a:rPr>
              <a:t>LETTER CARDS</a:t>
            </a:r>
          </a:p>
        </p:txBody>
      </p:sp>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8" name="Picture 7"/>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p:cNvPicPr>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2"/>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324402" y="2361210"/>
            <a:ext cx="1177296" cy="1648214"/>
          </a:xfrm>
          <a:prstGeom prst="rect">
            <a:avLst/>
          </a:prstGeom>
        </p:spPr>
      </p:pic>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0" name="Picture 9"/>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p:cNvPicPr>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3"/>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2215283" y="2404859"/>
            <a:ext cx="1061996" cy="1563854"/>
          </a:xfrm>
          <a:prstGeom prst="rect">
            <a:avLst/>
          </a:prstGeom>
        </p:spPr>
      </p:pic>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2" name="Picture 11"/>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p:cNvPicPr>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4"/>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1304687" y="4160480"/>
            <a:ext cx="1177296" cy="1648214"/>
          </a:xfrm>
          <a:prstGeom prst="rect">
            <a:avLst/>
          </a:prstGeom>
        </p:spPr>
      </p:pic>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4" name="Picture 13"/>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p:cNvPicPr>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5"/>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5225072" y="2404859"/>
            <a:ext cx="985228" cy="1563854"/>
          </a:xfrm>
          <a:prstGeom prst="rect">
            <a:avLst/>
          </a:prstGeom>
        </p:spPr>
      </p:pic>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6" name="Picture 15"/>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p:cNvPicPr>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6"/>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6842419" y="2404859"/>
            <a:ext cx="985228" cy="1563854"/>
          </a:xfrm>
          <a:prstGeom prst="rect">
            <a:avLst/>
          </a:prstGeom>
        </p:spPr>
      </p:pic>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8" name="Picture 17"/>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p:cNvPicPr>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7"/>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5998542" y="4160480"/>
            <a:ext cx="985228" cy="1563854"/>
          </a:xfrm>
          <a:prstGeom prst="rect">
            <a:avLst/>
          </a:prstGeom>
        </p:spPr>
      </p:pic>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0" name="Picture 19"/>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p:cNvPicPr>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8"/>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10007714" y="4243655"/>
            <a:ext cx="985229" cy="1565039"/>
          </a:xfrm>
          <a:prstGeom prst="rect">
            <a:avLst/>
          </a:prstGeom>
        </p:spPr>
      </p:pic>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2" name="Picture 21"/>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p:cNvPicPr>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9"/>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9143323" y="2398717"/>
            <a:ext cx="985229" cy="1565038"/>
          </a:xfrm>
          <a:prstGeom prst="rect">
            <a:avLst/>
          </a:prstGeom>
        </p:spPr>
      </p:pic>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4" name="Picture 23"/>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p:cNvPicPr>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10"/>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10575435" y="2398717"/>
            <a:ext cx="985229" cy="1565039"/>
          </a:xfrm>
          <a:prstGeom prst="rect">
            <a:avLst/>
          </a:prstGeom>
        </p:spPr>
      </p:pic>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9.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228600" y="349270"/>
            <a:ext cx="8770571" cy="1560716"/>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r>
              <a:rPr dirty="0" lang="en-IN">
                <a:uFillTx/>
              </a:rPr>
              <a:t>COINS</a:t>
            </a:r>
          </a:p>
        </p:txBody>
      </p:sp>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Content Placeholder 4"/>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noGrp="1"/>
          </p:cNvPicPr>
          <p:nvPr>
            <p:ph idx="13" sz="quarter"/>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2"/>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2886075" y="200025"/>
            <a:ext cx="8896350" cy="6521471"/>
          </a:xfrm>
        </p:spPr>
      </p:pic>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10.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r>
              <a:rPr dirty="0" lang="en-IN">
                <a:uFillTx/>
              </a:rPr>
              <a:t>GAME RULES</a:t>
            </a:r>
          </a:p>
        </p:txBody>
      </p:sp>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Content Placeholder 4"/>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noGrp="1"/>
          </p:cNvPicPr>
          <p:nvPr>
            <p:ph idx="13" sz="quarter"/>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2"/>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12192000" cy="6953250"/>
          </a:xfrm>
        </p:spPr>
      </p:pic>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slides/slide11.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1" name=""/>
        <p:cNv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p:nvPr/>
      </p:nvGrpSpPr>
      <p:gr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0" y="0"/>
          <a:ext cx="0" cy="0"/>
          <a:chOff x="0" y="0"/>
          <a:chExt cx="0" cy="0"/>
        </a:xfrm>
      </p:grpSpPr>
      <p:sp>
        <p:nvSp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2" name="Title 1"/>
          <p:cNv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spLocks noGrp="1"/>
          </p:cNvSpPr>
          <p:nvPr>
            <p:ph type="title"/>
          </p:nvPr>
        </p:nvSpPr>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4543425" y="1136493"/>
            <a:ext cx="8770571" cy="1560716"/>
          </a:xfrm>
        </p:spPr>
        <p:txBody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odyPr/>
          <a:lstStyle/>
          <a:p>
            <a:r>
              <a:rPr dirty="0" lang="en-IN">
                <a:uFillTx/>
              </a:rPr>
              <a:t>SURVEY </a:t>
            </a:r>
          </a:p>
        </p:txBody>
      </p:sp>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5" name="Content Placeholder 4"/>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noGrp="1"/>
          </p:cNvPicPr>
          <p:nvPr>
            <p:ph idx="1"/>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rotWithShape="1">
          <a:blip r:embed="rId2"/>
          <a:srcRect t="17968"/>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152400" y="633413"/>
            <a:ext cx="4067175" cy="3900931"/>
          </a:xfrm>
        </p:spPr>
      </p:pic>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7" name="Picture 6"/>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p:cNvPicPr>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3"/>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7905750" y="461963"/>
            <a:ext cx="4236108" cy="4470493"/>
          </a:xfrm>
          <a:prstGeom prst="rect">
            <a:avLst/>
          </a:prstGeom>
        </p:spPr>
      </p:pic>
      <p:pic>
        <p:nvPicPr>
          <p:cNv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id="9" name="Picture 8"/>
          <p:cNvPic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picLocks noChangeAspect="1"/>
          </p:cNvPicPr>
          <p:nvPr/>
        </p:nvPicPr>
        <p:blipFill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blip r:embed="rId4"/>
          <a:stretch>
            <a:fillRect/>
          </a:stretch>
        </p:blipFill>
        <p:spP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xfrm>
            <a:off x="3165477" y="3341670"/>
            <a:ext cx="4806950" cy="3352800"/>
          </a:xfrm>
          <a:prstGeom prst="rect">
            <a:avLst/>
          </a:prstGeom>
        </p:spPr>
      </p:pic>
    </p:spTree>
  </p:cSld>
  <p:clrMapOvr xmlns:c="http://schemas.openxmlformats.org/drawingml/2006/chart" xmlns:wpg="http://schemas.microsoft.com/office/word/2010/wordprocessingGroup" xmlns:pic="http://schemas.openxmlformats.org/drawingml/2006/picture" xmlns:wps="http://schemas.microsoft.com/office/word/2010/wordprocessingShape" xmlns:dgm="http://schemas.openxmlformats.org/drawingml/2006/diagram" xmlns:wpc="http://schemas.microsoft.com/office/word/2010/wordprocessingCanvas">
    <a:masterClrMapping/>
  </p:clrMapOvr>
</p:sld>
</file>

<file path=ppt/theme/theme1.xml><?xml version="1.0" encoding="utf-8"?>
<a:theme xmlns:a="http://schemas.openxmlformats.org/drawingml/2006/main" xmlns:c="http://schemas.openxmlformats.org/drawingml/2006/chart" xmlns:wpg="http://schemas.microsoft.com/office/word/2010/wordprocessingGroup" xmlns:pic="http://schemas.openxmlformats.org/drawingml/2006/picture" xmlns:wps="http://schemas.microsoft.com/office/word/2010/wordprocessingShape" xmlns:p="http://schemas.openxmlformats.org/presentationml/2006/main" xmlns:s="http://schemas.openxmlformats.org/officeDocument/2006/sharedTypes" xmlns:r="http://schemas.openxmlformats.org/officeDocument/2006/relationships" xmlns:dgm="http://schemas.openxmlformats.org/drawingml/2006/diagram" xmlns:wpc="http://schemas.microsoft.com/office/word/2010/wordprocessingCanvas" name="Feathered">
  <a:themeElements>
    <a:clrScheme name="Feathered">
      <a:dk1>
        <a:srgbClr val="000000"/>
      </a:dk1>
      <a:lt1>
        <a:srgbClr val="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panose="02040604050505020304" typeface="Century Schoolbook"/>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panose="020F0502020204030204" typeface="Calibri"/>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b="100000" l="100000" r="100000" t="100000"/>
          </a:path>
        </a:gradFill>
      </a:fillStyleLst>
      <a:lnStyleLst>
        <a:ln algn="ctr" cap="flat" cmpd="sng" w="9525">
          <a:solidFill>
            <a:schemeClr val="phClr"/>
          </a:solidFill>
          <a:prstDash val="solid"/>
        </a:ln>
        <a:ln algn="ctr" cap="flat" cmpd="sng" w="12700">
          <a:solidFill>
            <a:schemeClr val="phClr"/>
          </a:solidFill>
          <a:prstDash val="solid"/>
        </a:ln>
        <a:ln algn="ctr" cap="flat" cmpd="sng" w="19050">
          <a:solidFill>
            <a:schemeClr val="phClr">
              <a:tint val="50000"/>
              <a:shade val="83000"/>
            </a:schemeClr>
          </a:solidFill>
          <a:prstDash val="solid"/>
        </a:ln>
      </a:lnStyleLst>
      <a:effectStyleLst>
        <a:effectStyle>
          <a:effectLst/>
        </a:effectStyle>
        <a:effectStyle>
          <a:effectLst/>
        </a:effectStyle>
        <a:effectStyle>
          <a:effectLst>
            <a:outerShdw algn="ctr" blurRad="57150" dir="5400000" dist="25400"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docProps/app.xml><?xml version="1.0" encoding="utf-8"?>
<Properties xmlns="http://schemas.openxmlformats.org/officeDocument/2006/extended-properties" xmlns:vt="http://schemas.openxmlformats.org/officeDocument/2006/docPropsVTypes">
  <Template>TM10001104[[fn=Feathered]]</Template>
  <TotalTime>44</TotalTime>
  <Words>506</Words>
  <Application>Microsoft Office PowerPoint</Application>
  <PresentationFormat>Widescreen</PresentationFormat>
  <Paragraphs>38</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Calibri</vt:lpstr>
      <vt:lpstr>Century Schoolbook</vt:lpstr>
      <vt:lpstr>Corbel</vt:lpstr>
      <vt:lpstr>Times New Roman</vt:lpstr>
      <vt:lpstr>Feathered</vt:lpstr>
      <vt:lpstr>ANIMAL CRUELTY</vt:lpstr>
      <vt:lpstr>Aim and introduction</vt:lpstr>
      <vt:lpstr>PowerPoint Presentation</vt:lpstr>
      <vt:lpstr>PowerPoint Presentation</vt:lpstr>
      <vt:lpstr>PowerPoint Presentation</vt:lpstr>
      <vt:lpstr>Game 1 </vt:lpstr>
      <vt:lpstr>GAME 2 ( finalised one)</vt:lpstr>
      <vt:lpstr>CARD INTERFACE </vt:lpstr>
      <vt:lpstr>COINS</vt:lpstr>
      <vt:lpstr>GAME RULES</vt:lpstr>
      <vt:lpstr>SURVEY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ANIMAL CRUELTY</dc:title>
  <dc:creator>tanushree himmatramka</dc:creator>
  <cp:lastModifiedBy>Rasila</cp:lastModifiedBy>
  <cp:revision>8</cp:revision>
  <dcterms:created xsi:type="dcterms:W3CDTF">2020-04-18T09:32:39Z</dcterms:created>
  <dcterms:modified xsi:type="dcterms:W3CDTF">2020-04-18T11:08:59Z</dcterms:modified>
</cp:coreProperties>
</file>